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</Types>
</file>

<file path=_rels/.rels><?xml version="1.0" encoding="utf-8" standalone="yes"?>
<Relationships xmlns="http://schemas.openxmlformats.org/package/2006/relationships">
<Relationship Id="rId1" Type="http://schemas.openxmlformats.org/officeDocument/2006/relationships/officeDocument" Target="ppt/presentation.xml"/>
<Relationship Id="rId2" Type="http://schemas.openxmlformats.org/package/2006/relationships/metadata/core-properties" Target="docProps/core.xml"/>
<Relationship Id="rId3" Type="http://schemas.openxmlformats.org/package/2006/relationships/metadata/thumbnail" Target="docProps/thumbnail.jpeg"/>
</Relationships>

</file>

<file path=ppt/presentation.xml><?xml version="1.0" encoding="utf-8"?>
<p:presentation xmlns:p="http://schemas.openxmlformats.org/presentationml/2006/main" xmlns:r="http://schemas.openxmlformats.org/officeDocument/2006/relationships">
  <p:sldMasterIdLst>
    <p:sldMasterId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7557516" cy="10689336"/>
  <p:notesSz cx="7557516" cy="10689336"/>
  <p:defaultTextStyle/>
</p:presentation>
</file>

<file path=ppt/_rels/presentation.xml.rels><?xml version="1.0" encoding="utf-8" standalone="yes"?>
<Relationships xmlns="http://schemas.openxmlformats.org/package/2006/relationships">
<Relationship Id="rId1" Type="http://schemas.openxmlformats.org/officeDocument/2006/relationships/slideMaster" Target="slideMasters/slideMaster1.xml"/>
<Relationship Id="rId2" Type="http://schemas.openxmlformats.org/officeDocument/2006/relationships/theme" Target="theme/theme1.xml"/>
<Relationship Id="rId3" Type="http://schemas.openxmlformats.org/officeDocument/2006/relationships/slide" Target="slides/slide1.xml"/>
<Relationship Id="rId4" Type="http://schemas.openxmlformats.org/officeDocument/2006/relationships/slide" Target="slides/slide2.xml"/>
<Relationship Id="rId5" Type="http://schemas.openxmlformats.org/officeDocument/2006/relationships/slide" Target="slides/slide3.xml"/>
<Relationship Id="rId6" Type="http://schemas.openxmlformats.org/officeDocument/2006/relationships/slide" Target="slides/slide4.xml"/>
<Relationship Id="rId7" Type="http://schemas.openxmlformats.org/officeDocument/2006/relationships/slide" Target="slides/slide5.xml"/>
<Relationship Id="rId8" Type="http://schemas.openxmlformats.org/officeDocument/2006/relationships/slide" Target="slides/slide6.xml"/>
<Relationship Id="rId9" Type="http://schemas.openxmlformats.org/officeDocument/2006/relationships/slide" Target="slides/slide7.xml"/>
<Relationship Id="rId10" Type="http://schemas.openxmlformats.org/officeDocument/2006/relationships/slide" Target="slides/slide8.xml"/>
<Relationship Id="rId11" Type="http://schemas.openxmlformats.org/officeDocument/2006/relationships/slide" Target="slides/slide9.xml"/>
<Relationship Id="rId12" Type="http://schemas.openxmlformats.org/officeDocument/2006/relationships/slide" Target="slides/slide10.xml"/>
<Relationship Id="rId13" Type="http://schemas.openxmlformats.org/officeDocument/2006/relationships/slide" Target="slides/slide11.xml"/>
<Relationship Id="rId14" Type="http://schemas.openxmlformats.org/officeDocument/2006/relationships/slide" Target="slides/slide12.xml"/>
<Relationship Id="rId15" Type="http://schemas.openxmlformats.org/officeDocument/2006/relationships/slide" Target="slides/slide13.xml"/>
<Relationship Id="rId16" Type="http://schemas.openxmlformats.org/officeDocument/2006/relationships/slide" Target="slides/slide14.xml"/>
<Relationship Id="rId17" Type="http://schemas.openxmlformats.org/officeDocument/2006/relationships/slide" Target="slides/slide15.xml"/>
<Relationship Id="rId18" Type="http://schemas.openxmlformats.org/officeDocument/2006/relationships/slide" Target="slides/slide16.xml"/>
</Relationships>
</file>

<file path=ppt/slideLayouts/_rels/slideLayout1.xml.rels><?xml version="1.0" encoding="utf-8" standalone="yes"?>
<Relationships xmlns="http://schemas.openxmlformats.org/package/2006/relationships">
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lank">
    <p:spTree>
      <p:nvGrpSpPr>
        <p:cNvPr id="1" name=""/>
        <p:cNvGrpSpPr/>
        <p:nvPr/>
      </p:nvGrpSpPr>
      <p:grpSpPr/>
    </p:spTree>
  </p:cSld>
</p:sldLayout>
</file>

<file path=ppt/slideMasters/_rels/slideMaster1.xml.rels><?xml version="1.0" encoding="utf-8" standalone="yes"?>
<Relationships xmlns="http://schemas.openxmlformats.org/package/2006/relationships">
<Relationship Id="rId1" Type="http://schemas.openxmlformats.org/officeDocument/2006/relationships/slideLayout" Target="../slideLayouts/slideLayout1.xml"/>
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xmlns:r="http://schemas.openxmlformats.org/officeDocument/2006/relationships" id="2147483649" r:id="rId1"/>
  </p:sldLayoutIdLst>
</p:sldMaster>
</file>

<file path=ppt/slides/_rels/slide1.xml.rels><?xml version="1.0" encoding="utf-8" standalone="yes"?>
<Relationships xmlns="http://schemas.openxmlformats.org/package/2006/relationships">
<Relationship Id="rId1" Type="http://schemas.openxmlformats.org/officeDocument/2006/relationships/slideLayout" Target="../slideLayouts/slideLayout1.xml"/>
<Relationship Id="rId2" Type="http://schemas.openxmlformats.org/officeDocument/2006/relationships/image" Target="../media/image1_back.jpeg"/>
<Relationship Id="rId3" Type="http://schemas.openxmlformats.org/officeDocument/2006/relationships/image" Target="../media/image1-1.jpeg"/>
<Relationship Id="rId4" Type="http://schemas.openxmlformats.org/officeDocument/2006/relationships/image" Target="../media/image1-2.jpeg"/>
<Relationship Id="rId5" Type="http://schemas.openxmlformats.org/officeDocument/2006/relationships/image" Target="../media/image1-3.jpeg"/>
<Relationship Id="rId6" Type="http://schemas.openxmlformats.org/officeDocument/2006/relationships/image" Target="../media/image1-1.png"/>
<Relationship Id="rId7" Type="http://schemas.openxmlformats.org/officeDocument/2006/relationships/image" Target="../media/image1-2.png"/>
<Relationship Id="rId8" Type="http://schemas.openxmlformats.org/officeDocument/2006/relationships/image" Target="../media/image1-3.png"/>
</Relationships>

</file>

<file path=ppt/slides/_rels/slide10.xml.rels><?xml version="1.0" encoding="utf-8" standalone="yes"?>
<Relationships xmlns="http://schemas.openxmlformats.org/package/2006/relationships">
<Relationship Id="rId1" Type="http://schemas.openxmlformats.org/officeDocument/2006/relationships/slideLayout" Target="../slideLayouts/slideLayout1.xml"/>
<Relationship Id="rId2" Type="http://schemas.openxmlformats.org/officeDocument/2006/relationships/image" Target="../media/image10_back.jpeg"/>
<Relationship Id="rId3" Type="http://schemas.openxmlformats.org/officeDocument/2006/relationships/image" Target="../media/image10-1.jpeg"/>
<Relationship Id="rId4" Type="http://schemas.openxmlformats.org/officeDocument/2006/relationships/image" Target="../media/image10-2.jpeg"/>
<Relationship Id="rId5" Type="http://schemas.openxmlformats.org/officeDocument/2006/relationships/image" Target="../media/image10-3.jpeg"/>
<Relationship Id="rId6" Type="http://schemas.openxmlformats.org/officeDocument/2006/relationships/image" Target="../media/image10-4.jpeg"/>
<Relationship Id="rId7" Type="http://schemas.openxmlformats.org/officeDocument/2006/relationships/image" Target="../media/image10-5.jpeg"/>
<Relationship Id="rId8" Type="http://schemas.openxmlformats.org/officeDocument/2006/relationships/image" Target="../media/image10-1.png"/>
<Relationship Id="rId9" Type="http://schemas.openxmlformats.org/officeDocument/2006/relationships/image" Target="../media/image10-2.png"/>
<Relationship Id="rId10" Type="http://schemas.openxmlformats.org/officeDocument/2006/relationships/image" Target="../media/image10-3.png"/>
<Relationship Id="rId11" Type="http://schemas.openxmlformats.org/officeDocument/2006/relationships/image" Target="../media/image10-4.png"/>
<Relationship Id="rId12" Type="http://schemas.openxmlformats.org/officeDocument/2006/relationships/image" Target="../media/image10-5.png"/>
<Relationship Id="rId13" Type="http://schemas.openxmlformats.org/officeDocument/2006/relationships/image" Target="../media/image10-6.png"/>
<Relationship Id="rId14" Type="http://schemas.openxmlformats.org/officeDocument/2006/relationships/image" Target="../media/image10-7.png"/>
</Relationships>

</file>

<file path=ppt/slides/_rels/slide11.xml.rels><?xml version="1.0" encoding="utf-8" standalone="yes"?>
<Relationships xmlns="http://schemas.openxmlformats.org/package/2006/relationships">
<Relationship Id="rId1" Type="http://schemas.openxmlformats.org/officeDocument/2006/relationships/slideLayout" Target="../slideLayouts/slideLayout1.xml"/>
<Relationship Id="rId2" Type="http://schemas.openxmlformats.org/officeDocument/2006/relationships/image" Target="../media/image11_back.jpeg"/>
<Relationship Id="rId3" Type="http://schemas.openxmlformats.org/officeDocument/2006/relationships/image" Target="../media/image11-1.jpeg"/>
<Relationship Id="rId4" Type="http://schemas.openxmlformats.org/officeDocument/2006/relationships/image" Target="../media/image11-1.png"/>
<Relationship Id="rId5" Type="http://schemas.openxmlformats.org/officeDocument/2006/relationships/image" Target="../media/image11-2.png"/>
<Relationship Id="rId6" Type="http://schemas.openxmlformats.org/officeDocument/2006/relationships/image" Target="../media/image11-3.png"/>
<Relationship Id="rId7" Type="http://schemas.openxmlformats.org/officeDocument/2006/relationships/image" Target="../media/image11-4.png"/>
<Relationship Id="rId8" Type="http://schemas.openxmlformats.org/officeDocument/2006/relationships/image" Target="../media/image11-5.png"/>
<Relationship Id="rId9" Type="http://schemas.openxmlformats.org/officeDocument/2006/relationships/image" Target="../media/image11-6.png"/>
<Relationship Id="rId10" Type="http://schemas.openxmlformats.org/officeDocument/2006/relationships/image" Target="../media/image11-7.png"/>
<Relationship Id="rId11" Type="http://schemas.openxmlformats.org/officeDocument/2006/relationships/image" Target="../media/image11-8.png"/>
</Relationships>

</file>

<file path=ppt/slides/_rels/slide12.xml.rels><?xml version="1.0" encoding="utf-8" standalone="yes"?>
<Relationships xmlns="http://schemas.openxmlformats.org/package/2006/relationships">
<Relationship Id="rId1" Type="http://schemas.openxmlformats.org/officeDocument/2006/relationships/slideLayout" Target="../slideLayouts/slideLayout1.xml"/>
<Relationship Id="rId2" Type="http://schemas.openxmlformats.org/officeDocument/2006/relationships/image" Target="../media/image12_back.jpeg"/>
<Relationship Id="rId3" Type="http://schemas.openxmlformats.org/officeDocument/2006/relationships/image" Target="../media/image12-1.png"/>
</Relationships>

</file>

<file path=ppt/slides/_rels/slide13.xml.rels><?xml version="1.0" encoding="utf-8" standalone="yes"?>
<Relationships xmlns="http://schemas.openxmlformats.org/package/2006/relationships">
<Relationship Id="rId1" Type="http://schemas.openxmlformats.org/officeDocument/2006/relationships/slideLayout" Target="../slideLayouts/slideLayout1.xml"/>
<Relationship Id="rId2" Type="http://schemas.openxmlformats.org/officeDocument/2006/relationships/image" Target="../media/image13_back.jpeg"/>
<Relationship Id="rId3" Type="http://schemas.openxmlformats.org/officeDocument/2006/relationships/image" Target="../media/image13-1.jpeg"/>
<Relationship Id="rId4" Type="http://schemas.openxmlformats.org/officeDocument/2006/relationships/image" Target="../media/image13-1.png"/>
<Relationship Id="rId5" Type="http://schemas.openxmlformats.org/officeDocument/2006/relationships/image" Target="../media/image13-2.png"/>
<Relationship Id="rId6" Type="http://schemas.openxmlformats.org/officeDocument/2006/relationships/image" Target="../media/image13-3.png"/>
<Relationship Id="rId7" Type="http://schemas.openxmlformats.org/officeDocument/2006/relationships/image" Target="../media/image13-4.png"/>
</Relationships>

</file>

<file path=ppt/slides/_rels/slide14.xml.rels><?xml version="1.0" encoding="utf-8" standalone="yes"?>
<Relationships xmlns="http://schemas.openxmlformats.org/package/2006/relationships">
<Relationship Id="rId1" Type="http://schemas.openxmlformats.org/officeDocument/2006/relationships/slideLayout" Target="../slideLayouts/slideLayout1.xml"/>
<Relationship Id="rId2" Type="http://schemas.openxmlformats.org/officeDocument/2006/relationships/image" Target="../media/image14_back.jpeg"/>
<Relationship Id="rId3" Type="http://schemas.openxmlformats.org/officeDocument/2006/relationships/image" Target="../media/image14-1.jpeg"/>
<Relationship Id="rId4" Type="http://schemas.openxmlformats.org/officeDocument/2006/relationships/image" Target="../media/image14-2.jpeg"/>
<Relationship Id="rId5" Type="http://schemas.openxmlformats.org/officeDocument/2006/relationships/image" Target="../media/image14-4.jpeg"/>
<Relationship Id="rId6" Type="http://schemas.openxmlformats.org/officeDocument/2006/relationships/image" Target="../media/image14-5.jpeg"/>
<Relationship Id="rId7" Type="http://schemas.openxmlformats.org/officeDocument/2006/relationships/image" Target="../media/image14-6.jpeg"/>
<Relationship Id="rId8" Type="http://schemas.openxmlformats.org/officeDocument/2006/relationships/image" Target="../media/image14-3.jpeg"/>
<Relationship Id="rId9" Type="http://schemas.openxmlformats.org/officeDocument/2006/relationships/image" Target="../media/image14-1.png"/>
<Relationship Id="rId10" Type="http://schemas.openxmlformats.org/officeDocument/2006/relationships/image" Target="../media/image14-2.png"/>
<Relationship Id="rId11" Type="http://schemas.openxmlformats.org/officeDocument/2006/relationships/image" Target="../media/image14-3.png"/>
<Relationship Id="rId12" Type="http://schemas.openxmlformats.org/officeDocument/2006/relationships/image" Target="../media/image14-4.png"/>
<Relationship Id="rId13" Type="http://schemas.openxmlformats.org/officeDocument/2006/relationships/image" Target="../media/image14-5.png"/>
<Relationship Id="rId14" Type="http://schemas.openxmlformats.org/officeDocument/2006/relationships/image" Target="../media/image14-6.png"/>
<Relationship Id="rId15" Type="http://schemas.openxmlformats.org/officeDocument/2006/relationships/image" Target="../media/image14-7.png"/>
<Relationship Id="rId16" Type="http://schemas.openxmlformats.org/officeDocument/2006/relationships/image" Target="../media/image14-8.png"/>
</Relationships>

</file>

<file path=ppt/slides/_rels/slide15.xml.rels><?xml version="1.0" encoding="utf-8" standalone="yes"?>
<Relationships xmlns="http://schemas.openxmlformats.org/package/2006/relationships">
<Relationship Id="rId1" Type="http://schemas.openxmlformats.org/officeDocument/2006/relationships/slideLayout" Target="../slideLayouts/slideLayout1.xml"/>
<Relationship Id="rId2" Type="http://schemas.openxmlformats.org/officeDocument/2006/relationships/image" Target="../media/image15_back.jpeg"/>
<Relationship Id="rId3" Type="http://schemas.openxmlformats.org/officeDocument/2006/relationships/image" Target="../media/image15-1.jpeg"/>
<Relationship Id="rId4" Type="http://schemas.openxmlformats.org/officeDocument/2006/relationships/image" Target="../media/image15-2.jpeg"/>
<Relationship Id="rId5" Type="http://schemas.openxmlformats.org/officeDocument/2006/relationships/image" Target="../media/image15-3.jpeg"/>
<Relationship Id="rId6" Type="http://schemas.openxmlformats.org/officeDocument/2006/relationships/image" Target="../media/image15-4.jpeg"/>
<Relationship Id="rId7" Type="http://schemas.openxmlformats.org/officeDocument/2006/relationships/image" Target="../media/image15-7.jpeg"/>
<Relationship Id="rId8" Type="http://schemas.openxmlformats.org/officeDocument/2006/relationships/image" Target="../media/image15-5.jpeg"/>
<Relationship Id="rId9" Type="http://schemas.openxmlformats.org/officeDocument/2006/relationships/image" Target="../media/image15-6.jpeg"/>
<Relationship Id="rId10" Type="http://schemas.openxmlformats.org/officeDocument/2006/relationships/image" Target="../media/image15-1.png"/>
<Relationship Id="rId11" Type="http://schemas.openxmlformats.org/officeDocument/2006/relationships/image" Target="../media/image15-2.png"/>
<Relationship Id="rId12" Type="http://schemas.openxmlformats.org/officeDocument/2006/relationships/image" Target="../media/image15-3.png"/>
<Relationship Id="rId13" Type="http://schemas.openxmlformats.org/officeDocument/2006/relationships/image" Target="../media/image15-4.png"/>
<Relationship Id="rId14" Type="http://schemas.openxmlformats.org/officeDocument/2006/relationships/image" Target="../media/image15-5.png"/>
<Relationship Id="rId15" Type="http://schemas.openxmlformats.org/officeDocument/2006/relationships/image" Target="../media/image15-6.png"/>
<Relationship Id="rId16" Type="http://schemas.openxmlformats.org/officeDocument/2006/relationships/image" Target="../media/image15-7.png"/>
</Relationships>

</file>

<file path=ppt/slides/_rels/slide16.xml.rels><?xml version="1.0" encoding="utf-8" standalone="yes"?>
<Relationships xmlns="http://schemas.openxmlformats.org/package/2006/relationships">
<Relationship Id="rId1" Type="http://schemas.openxmlformats.org/officeDocument/2006/relationships/slideLayout" Target="../slideLayouts/slideLayout1.xml"/>
<Relationship Id="rId2" Type="http://schemas.openxmlformats.org/officeDocument/2006/relationships/image" Target="../media/image16_back.jpeg"/>
<Relationship Id="rId3" Type="http://schemas.openxmlformats.org/officeDocument/2006/relationships/image" Target="../media/image16-1.jpeg"/>
<Relationship Id="rId4" Type="http://schemas.openxmlformats.org/officeDocument/2006/relationships/image" Target="../media/image16-2.jpeg"/>
<Relationship Id="rId5" Type="http://schemas.openxmlformats.org/officeDocument/2006/relationships/image" Target="../media/image16-3.jpeg"/>
<Relationship Id="rId6" Type="http://schemas.openxmlformats.org/officeDocument/2006/relationships/image" Target="../media/image16-4.jpeg"/>
<Relationship Id="rId7" Type="http://schemas.openxmlformats.org/officeDocument/2006/relationships/image" Target="../media/image16-5.jpeg"/>
<Relationship Id="rId8" Type="http://schemas.openxmlformats.org/officeDocument/2006/relationships/image" Target="../media/image16-6.jpeg"/>
<Relationship Id="rId9" Type="http://schemas.openxmlformats.org/officeDocument/2006/relationships/image" Target="../media/image16-1.png"/>
<Relationship Id="rId10" Type="http://schemas.openxmlformats.org/officeDocument/2006/relationships/image" Target="../media/image16-2.png"/>
<Relationship Id="rId11" Type="http://schemas.openxmlformats.org/officeDocument/2006/relationships/image" Target="../media/image16-3.png"/>
<Relationship Id="rId12" Type="http://schemas.openxmlformats.org/officeDocument/2006/relationships/image" Target="../media/image16-4.png"/>
<Relationship Id="rId13" Type="http://schemas.openxmlformats.org/officeDocument/2006/relationships/image" Target="../media/image16-5.png"/>
<Relationship Id="rId14" Type="http://schemas.openxmlformats.org/officeDocument/2006/relationships/image" Target="../media/image16-6.png"/>
<Relationship Id="rId15" Type="http://schemas.openxmlformats.org/officeDocument/2006/relationships/image" Target="../media/image16-7.png"/>
<Relationship Id="rId16" Type="http://schemas.openxmlformats.org/officeDocument/2006/relationships/image" Target="../media/image16-8.png"/>
<Relationship Id="rId17" Type="http://schemas.openxmlformats.org/officeDocument/2006/relationships/image" Target="../media/image16-9.png"/>
<Relationship Id="rId18" Type="http://schemas.openxmlformats.org/officeDocument/2006/relationships/image" Target="../media/image16-10.png"/>
<Relationship Id="rId19" Type="http://schemas.openxmlformats.org/officeDocument/2006/relationships/image" Target="../media/image16-11.png"/>
</Relationships>

</file>

<file path=ppt/slides/_rels/slide2.xml.rels><?xml version="1.0" encoding="utf-8" standalone="yes"?>
<Relationships xmlns="http://schemas.openxmlformats.org/package/2006/relationships">
<Relationship Id="rId1" Type="http://schemas.openxmlformats.org/officeDocument/2006/relationships/slideLayout" Target="../slideLayouts/slideLayout1.xml"/>
<Relationship Id="rId2" Type="http://schemas.openxmlformats.org/officeDocument/2006/relationships/image" Target="../media/image2_back.jpeg"/>
<Relationship Id="rId3" Type="http://schemas.openxmlformats.org/officeDocument/2006/relationships/image" Target="../media/image2-1.jpeg"/>
<Relationship Id="rId4" Type="http://schemas.openxmlformats.org/officeDocument/2006/relationships/image" Target="../media/image2-2.jpeg"/>
<Relationship Id="rId5" Type="http://schemas.openxmlformats.org/officeDocument/2006/relationships/image" Target="../media/image2-3.jpeg"/>
<Relationship Id="rId6" Type="http://schemas.openxmlformats.org/officeDocument/2006/relationships/image" Target="../media/image2-1.png"/>
<Relationship Id="rId7" Type="http://schemas.openxmlformats.org/officeDocument/2006/relationships/image" Target="../media/image2-2.png"/>
<Relationship Id="rId8" Type="http://schemas.openxmlformats.org/officeDocument/2006/relationships/image" Target="../media/image2-3.png"/>
<Relationship Id="rId9" Type="http://schemas.openxmlformats.org/officeDocument/2006/relationships/image" Target="../media/image2-4.png"/>
<Relationship Id="rId10" Type="http://schemas.openxmlformats.org/officeDocument/2006/relationships/image" Target="../media/image2-5.png"/>
<Relationship Id="rId11" Type="http://schemas.openxmlformats.org/officeDocument/2006/relationships/image" Target="../media/image2-6.png"/>
<Relationship Id="rId12" Type="http://schemas.openxmlformats.org/officeDocument/2006/relationships/image" Target="../media/image2-7.png"/>
<Relationship Id="rId13" Type="http://schemas.openxmlformats.org/officeDocument/2006/relationships/image" Target="../media/image2-8.png"/>
<Relationship Id="rId14" Type="http://schemas.openxmlformats.org/officeDocument/2006/relationships/image" Target="../media/image2-9.png"/>
</Relationships>

</file>

<file path=ppt/slides/_rels/slide3.xml.rels><?xml version="1.0" encoding="utf-8" standalone="yes"?>
<Relationships xmlns="http://schemas.openxmlformats.org/package/2006/relationships">
<Relationship Id="rId1" Type="http://schemas.openxmlformats.org/officeDocument/2006/relationships/slideLayout" Target="../slideLayouts/slideLayout1.xml"/>
<Relationship Id="rId2" Type="http://schemas.openxmlformats.org/officeDocument/2006/relationships/image" Target="../media/image3_back.jpeg"/>
<Relationship Id="rId3" Type="http://schemas.openxmlformats.org/officeDocument/2006/relationships/image" Target="../media/image3-1.jpeg"/>
<Relationship Id="rId4" Type="http://schemas.openxmlformats.org/officeDocument/2006/relationships/image" Target="../media/image3-2.jpeg"/>
<Relationship Id="rId5" Type="http://schemas.openxmlformats.org/officeDocument/2006/relationships/image" Target="../media/image3-3.jpeg"/>
<Relationship Id="rId6" Type="http://schemas.openxmlformats.org/officeDocument/2006/relationships/image" Target="../media/image3-4.jpeg"/>
<Relationship Id="rId7" Type="http://schemas.openxmlformats.org/officeDocument/2006/relationships/image" Target="../media/image3-1.png"/>
<Relationship Id="rId8" Type="http://schemas.openxmlformats.org/officeDocument/2006/relationships/image" Target="../media/image3-2.png"/>
<Relationship Id="rId9" Type="http://schemas.openxmlformats.org/officeDocument/2006/relationships/image" Target="../media/image3-3.png"/>
<Relationship Id="rId10" Type="http://schemas.openxmlformats.org/officeDocument/2006/relationships/image" Target="../media/image3-4.png"/>
<Relationship Id="rId11" Type="http://schemas.openxmlformats.org/officeDocument/2006/relationships/image" Target="../media/image3-5.png"/>
</Relationships>

</file>

<file path=ppt/slides/_rels/slide4.xml.rels><?xml version="1.0" encoding="utf-8" standalone="yes"?>
<Relationships xmlns="http://schemas.openxmlformats.org/package/2006/relationships">
<Relationship Id="rId1" Type="http://schemas.openxmlformats.org/officeDocument/2006/relationships/slideLayout" Target="../slideLayouts/slideLayout1.xml"/>
<Relationship Id="rId2" Type="http://schemas.openxmlformats.org/officeDocument/2006/relationships/image" Target="../media/image4_back.jpeg"/>
<Relationship Id="rId3" Type="http://schemas.openxmlformats.org/officeDocument/2006/relationships/image" Target="../media/image4-1.jpeg"/>
<Relationship Id="rId4" Type="http://schemas.openxmlformats.org/officeDocument/2006/relationships/image" Target="../media/image4-2.jpeg"/>
<Relationship Id="rId5" Type="http://schemas.openxmlformats.org/officeDocument/2006/relationships/image" Target="../media/image4-1.png"/>
<Relationship Id="rId6" Type="http://schemas.openxmlformats.org/officeDocument/2006/relationships/image" Target="../media/image4-2.png"/>
</Relationships>

</file>

<file path=ppt/slides/_rels/slide5.xml.rels><?xml version="1.0" encoding="utf-8" standalone="yes"?>
<Relationships xmlns="http://schemas.openxmlformats.org/package/2006/relationships">
<Relationship Id="rId1" Type="http://schemas.openxmlformats.org/officeDocument/2006/relationships/slideLayout" Target="../slideLayouts/slideLayout1.xml"/>
<Relationship Id="rId2" Type="http://schemas.openxmlformats.org/officeDocument/2006/relationships/image" Target="../media/image5_back.jpeg"/>
<Relationship Id="rId3" Type="http://schemas.openxmlformats.org/officeDocument/2006/relationships/image" Target="../media/image5-1.jpeg"/>
<Relationship Id="rId4" Type="http://schemas.openxmlformats.org/officeDocument/2006/relationships/image" Target="../media/image5-2.jpeg"/>
<Relationship Id="rId5" Type="http://schemas.openxmlformats.org/officeDocument/2006/relationships/image" Target="../media/image5-3.jpeg"/>
<Relationship Id="rId6" Type="http://schemas.openxmlformats.org/officeDocument/2006/relationships/image" Target="../media/image5-4.jpeg"/>
<Relationship Id="rId7" Type="http://schemas.openxmlformats.org/officeDocument/2006/relationships/image" Target="../media/image5-1.png"/>
<Relationship Id="rId8" Type="http://schemas.openxmlformats.org/officeDocument/2006/relationships/image" Target="../media/image5-2.png"/>
<Relationship Id="rId9" Type="http://schemas.openxmlformats.org/officeDocument/2006/relationships/image" Target="../media/image5-3.png"/>
<Relationship Id="rId10" Type="http://schemas.openxmlformats.org/officeDocument/2006/relationships/image" Target="../media/image5-4.png"/>
<Relationship Id="rId11" Type="http://schemas.openxmlformats.org/officeDocument/2006/relationships/image" Target="../media/image5-5.png"/>
<Relationship Id="rId12" Type="http://schemas.openxmlformats.org/officeDocument/2006/relationships/image" Target="../media/image5-6.png"/>
<Relationship Id="rId13" Type="http://schemas.openxmlformats.org/officeDocument/2006/relationships/image" Target="../media/image5-7.png"/>
<Relationship Id="rId14" Type="http://schemas.openxmlformats.org/officeDocument/2006/relationships/image" Target="../media/image5-8.png"/>
</Relationships>

</file>

<file path=ppt/slides/_rels/slide6.xml.rels><?xml version="1.0" encoding="utf-8" standalone="yes"?>
<Relationships xmlns="http://schemas.openxmlformats.org/package/2006/relationships">
<Relationship Id="rId1" Type="http://schemas.openxmlformats.org/officeDocument/2006/relationships/slideLayout" Target="../slideLayouts/slideLayout1.xml"/>
<Relationship Id="rId2" Type="http://schemas.openxmlformats.org/officeDocument/2006/relationships/image" Target="../media/image6_back.jpeg"/>
<Relationship Id="rId3" Type="http://schemas.openxmlformats.org/officeDocument/2006/relationships/image" Target="../media/image6-1.jpeg"/>
<Relationship Id="rId4" Type="http://schemas.openxmlformats.org/officeDocument/2006/relationships/image" Target="../media/image6-2.jpeg"/>
<Relationship Id="rId5" Type="http://schemas.openxmlformats.org/officeDocument/2006/relationships/image" Target="../media/image6-3.jpeg"/>
<Relationship Id="rId6" Type="http://schemas.openxmlformats.org/officeDocument/2006/relationships/image" Target="../media/image6-4.jpeg"/>
<Relationship Id="rId7" Type="http://schemas.openxmlformats.org/officeDocument/2006/relationships/image" Target="../media/image6-1.png"/>
<Relationship Id="rId8" Type="http://schemas.openxmlformats.org/officeDocument/2006/relationships/image" Target="../media/image6-2.png"/>
<Relationship Id="rId9" Type="http://schemas.openxmlformats.org/officeDocument/2006/relationships/image" Target="../media/image6-3.png"/>
<Relationship Id="rId10" Type="http://schemas.openxmlformats.org/officeDocument/2006/relationships/image" Target="../media/image6-4.png"/>
</Relationships>

</file>

<file path=ppt/slides/_rels/slide7.xml.rels><?xml version="1.0" encoding="utf-8" standalone="yes"?>
<Relationships xmlns="http://schemas.openxmlformats.org/package/2006/relationships">
<Relationship Id="rId1" Type="http://schemas.openxmlformats.org/officeDocument/2006/relationships/slideLayout" Target="../slideLayouts/slideLayout1.xml"/>
<Relationship Id="rId2" Type="http://schemas.openxmlformats.org/officeDocument/2006/relationships/image" Target="../media/image7_back.jpeg"/>
<Relationship Id="rId3" Type="http://schemas.openxmlformats.org/officeDocument/2006/relationships/image" Target="../media/image7-1.png"/>
<Relationship Id="rId4" Type="http://schemas.openxmlformats.org/officeDocument/2006/relationships/image" Target="../media/image7-2.png"/>
<Relationship Id="rId5" Type="http://schemas.openxmlformats.org/officeDocument/2006/relationships/image" Target="../media/image7-3.png"/>
<Relationship Id="rId6" Type="http://schemas.openxmlformats.org/officeDocument/2006/relationships/image" Target="../media/image7-4.png"/>
</Relationships>

</file>

<file path=ppt/slides/_rels/slide8.xml.rels><?xml version="1.0" encoding="utf-8" standalone="yes"?>
<Relationships xmlns="http://schemas.openxmlformats.org/package/2006/relationships">
<Relationship Id="rId1" Type="http://schemas.openxmlformats.org/officeDocument/2006/relationships/slideLayout" Target="../slideLayouts/slideLayout1.xml"/>
<Relationship Id="rId2" Type="http://schemas.openxmlformats.org/officeDocument/2006/relationships/image" Target="../media/image8_back.jpeg"/>
<Relationship Id="rId3" Type="http://schemas.openxmlformats.org/officeDocument/2006/relationships/image" Target="../media/image8-1.jpeg"/>
<Relationship Id="rId4" Type="http://schemas.openxmlformats.org/officeDocument/2006/relationships/image" Target="../media/image8-2.jpeg"/>
<Relationship Id="rId5" Type="http://schemas.openxmlformats.org/officeDocument/2006/relationships/image" Target="../media/image8-3.jpeg"/>
<Relationship Id="rId6" Type="http://schemas.openxmlformats.org/officeDocument/2006/relationships/image" Target="../media/image8-1.png"/>
<Relationship Id="rId7" Type="http://schemas.openxmlformats.org/officeDocument/2006/relationships/image" Target="../media/image8-2.png"/>
<Relationship Id="rId8" Type="http://schemas.openxmlformats.org/officeDocument/2006/relationships/image" Target="../media/image8-3.png"/>
<Relationship Id="rId9" Type="http://schemas.openxmlformats.org/officeDocument/2006/relationships/image" Target="../media/image8-4.png"/>
<Relationship Id="rId10" Type="http://schemas.openxmlformats.org/officeDocument/2006/relationships/image" Target="../media/image8-5.png"/>
<Relationship Id="rId11" Type="http://schemas.openxmlformats.org/officeDocument/2006/relationships/image" Target="../media/image8-6.png"/>
<Relationship Id="rId12" Type="http://schemas.openxmlformats.org/officeDocument/2006/relationships/image" Target="../media/image8-7.png"/>
</Relationships>

</file>

<file path=ppt/slides/_rels/slide9.xml.rels><?xml version="1.0" encoding="utf-8" standalone="yes"?>
<Relationships xmlns="http://schemas.openxmlformats.org/package/2006/relationships">
<Relationship Id="rId1" Type="http://schemas.openxmlformats.org/officeDocument/2006/relationships/slideLayout" Target="../slideLayouts/slideLayout1.xml"/>
<Relationship Id="rId2" Type="http://schemas.openxmlformats.org/officeDocument/2006/relationships/image" Target="../media/image9_back.jpeg"/>
<Relationship Id="rId3" Type="http://schemas.openxmlformats.org/officeDocument/2006/relationships/image" Target="../media/image9-1.jpeg"/>
<Relationship Id="rId4" Type="http://schemas.openxmlformats.org/officeDocument/2006/relationships/image" Target="../media/image9-2.jpeg"/>
<Relationship Id="rId5" Type="http://schemas.openxmlformats.org/officeDocument/2006/relationships/image" Target="../media/image9-1.png"/>
<Relationship Id="rId6" Type="http://schemas.openxmlformats.org/officeDocument/2006/relationships/image" Target="../media/image9-2.png"/>
<Relationship Id="rId7" Type="http://schemas.openxmlformats.org/officeDocument/2006/relationships/image" Target="../media/image9-3.png"/>
<Relationship Id="rId8" Type="http://schemas.openxmlformats.org/officeDocument/2006/relationships/image" Target="../media/image9-4.png"/>
<Relationship Id="rId9" Type="http://schemas.openxmlformats.org/officeDocument/2006/relationships/image" Target="../media/image9-5.png"/>
<Relationship Id="rId10" Type="http://schemas.openxmlformats.org/officeDocument/2006/relationships/image" Target="../media/image9-6.png"/>
<Relationship Id="rId11" Type="http://schemas.openxmlformats.org/officeDocument/2006/relationships/image" Target="../media/image9-7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_back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7557516" cy="10689336"/>
          </a:xfrm>
          <a:prstGeom prst="rect">
            <a:avLst/>
          </a:prstGeom>
        </p:spPr>
      </p:pic>
      <p:pic>
        <p:nvPicPr>
          <p:cNvPr id="4" name="image1-1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5084064" y="6016752"/>
            <a:ext cx="580644" cy="68580"/>
          </a:xfrm>
          <a:prstGeom prst="rect">
            <a:avLst/>
          </a:prstGeom>
        </p:spPr>
      </p:pic>
      <p:pic>
        <p:nvPicPr>
          <p:cNvPr id="6" name="image1-2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3182112" y="5614416"/>
            <a:ext cx="1421892" cy="68580"/>
          </a:xfrm>
          <a:prstGeom prst="rect">
            <a:avLst/>
          </a:prstGeom>
        </p:spPr>
      </p:pic>
      <p:pic>
        <p:nvPicPr>
          <p:cNvPr id="8" name="image1-3.jpe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0">
            <a:off x="1060704" y="1207008"/>
            <a:ext cx="690372" cy="160020"/>
          </a:xfrm>
          <a:prstGeom prst="rect">
            <a:avLst/>
          </a:prstGeom>
        </p:spPr>
      </p:pic>
      <p:pic>
        <p:nvPicPr>
          <p:cNvPr id="10" name="image1-1.png"/>
          <p:cNvPicPr/>
          <p:nvPr/>
        </p:nvPicPr>
        <p:blipFill>
          <a:blip r:embed="rId6"/>
          <a:stretch>
            <a:fillRect/>
          </a:stretch>
        </p:blipFill>
        <p:spPr>
          <a:xfrm rot="0">
            <a:off x="1060704" y="1133856"/>
            <a:ext cx="1751076" cy="214884"/>
          </a:xfrm>
          <a:prstGeom prst="rect">
            <a:avLst/>
          </a:prstGeom>
          <a:noFill/>
        </p:spPr>
      </p:pic>
      <p:pic>
        <p:nvPicPr>
          <p:cNvPr id="11" name="image1-2.png"/>
          <p:cNvPicPr/>
          <p:nvPr/>
        </p:nvPicPr>
        <p:blipFill>
          <a:blip r:embed="rId7"/>
          <a:stretch>
            <a:fillRect/>
          </a:stretch>
        </p:blipFill>
        <p:spPr>
          <a:xfrm rot="0">
            <a:off x="1536192" y="5449824"/>
            <a:ext cx="4713732" cy="635508"/>
          </a:xfrm>
          <a:prstGeom prst="rect">
            <a:avLst/>
          </a:prstGeom>
          <a:noFill/>
        </p:spPr>
      </p:pic>
      <p:pic>
        <p:nvPicPr>
          <p:cNvPr id="12" name="image1-3.png"/>
          <p:cNvPicPr/>
          <p:nvPr/>
        </p:nvPicPr>
        <p:blipFill>
          <a:blip r:embed="rId8"/>
          <a:stretch>
            <a:fillRect/>
          </a:stretch>
        </p:blipFill>
        <p:spPr>
          <a:xfrm rot="0">
            <a:off x="3364992" y="256032"/>
            <a:ext cx="105156" cy="502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0_back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7557516" cy="10689336"/>
          </a:xfrm>
          <a:prstGeom prst="rect">
            <a:avLst/>
          </a:prstGeom>
        </p:spPr>
      </p:pic>
      <p:pic>
        <p:nvPicPr>
          <p:cNvPr id="4" name="image10-1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3035808" y="7424928"/>
            <a:ext cx="1751076" cy="160020"/>
          </a:xfrm>
          <a:prstGeom prst="rect">
            <a:avLst/>
          </a:prstGeom>
        </p:spPr>
      </p:pic>
      <p:pic>
        <p:nvPicPr>
          <p:cNvPr id="6" name="image10-2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2194560" y="7278624"/>
            <a:ext cx="3433572" cy="141732"/>
          </a:xfrm>
          <a:prstGeom prst="rect">
            <a:avLst/>
          </a:prstGeom>
        </p:spPr>
      </p:pic>
      <p:pic>
        <p:nvPicPr>
          <p:cNvPr id="8" name="image10-3.jpe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0">
            <a:off x="1499616" y="3968496"/>
            <a:ext cx="580644" cy="68580"/>
          </a:xfrm>
          <a:prstGeom prst="rect">
            <a:avLst/>
          </a:prstGeom>
        </p:spPr>
      </p:pic>
      <p:pic>
        <p:nvPicPr>
          <p:cNvPr id="10" name="image10-4.jpe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0">
            <a:off x="1097280" y="3639312"/>
            <a:ext cx="5628132" cy="68580"/>
          </a:xfrm>
          <a:prstGeom prst="rect">
            <a:avLst/>
          </a:prstGeom>
        </p:spPr>
      </p:pic>
      <p:pic>
        <p:nvPicPr>
          <p:cNvPr id="12" name="image10-5.jpe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0">
            <a:off x="1097280" y="1261872"/>
            <a:ext cx="5628132" cy="68580"/>
          </a:xfrm>
          <a:prstGeom prst="rect">
            <a:avLst/>
          </a:prstGeom>
        </p:spPr>
      </p:pic>
      <p:pic>
        <p:nvPicPr>
          <p:cNvPr id="14" name="image10-1.png"/>
          <p:cNvPicPr/>
          <p:nvPr/>
        </p:nvPicPr>
        <p:blipFill>
          <a:blip r:embed="rId8"/>
          <a:stretch>
            <a:fillRect/>
          </a:stretch>
        </p:blipFill>
        <p:spPr>
          <a:xfrm rot="0">
            <a:off x="1097280" y="1115568"/>
            <a:ext cx="1092708" cy="160020"/>
          </a:xfrm>
          <a:prstGeom prst="rect">
            <a:avLst/>
          </a:prstGeom>
          <a:noFill/>
        </p:spPr>
      </p:pic>
      <p:pic>
        <p:nvPicPr>
          <p:cNvPr id="15" name="image10-2.png"/>
          <p:cNvPicPr/>
          <p:nvPr/>
        </p:nvPicPr>
        <p:blipFill>
          <a:blip r:embed="rId9"/>
          <a:stretch>
            <a:fillRect/>
          </a:stretch>
        </p:blipFill>
        <p:spPr>
          <a:xfrm rot="0">
            <a:off x="1097280" y="1481328"/>
            <a:ext cx="4201668" cy="178308"/>
          </a:xfrm>
          <a:prstGeom prst="rect">
            <a:avLst/>
          </a:prstGeom>
          <a:noFill/>
        </p:spPr>
      </p:pic>
      <p:pic>
        <p:nvPicPr>
          <p:cNvPr id="16" name="image10-3.png"/>
          <p:cNvPicPr/>
          <p:nvPr/>
        </p:nvPicPr>
        <p:blipFill>
          <a:blip r:embed="rId10"/>
          <a:stretch>
            <a:fillRect/>
          </a:stretch>
        </p:blipFill>
        <p:spPr>
          <a:xfrm rot="0">
            <a:off x="1133856" y="1975104"/>
            <a:ext cx="5628132" cy="5573268"/>
          </a:xfrm>
          <a:prstGeom prst="rect">
            <a:avLst/>
          </a:prstGeom>
          <a:noFill/>
        </p:spPr>
      </p:pic>
      <p:pic>
        <p:nvPicPr>
          <p:cNvPr id="17" name="image10-4.png"/>
          <p:cNvPicPr/>
          <p:nvPr/>
        </p:nvPicPr>
        <p:blipFill>
          <a:blip r:embed="rId11"/>
          <a:stretch>
            <a:fillRect/>
          </a:stretch>
        </p:blipFill>
        <p:spPr>
          <a:xfrm rot="0">
            <a:off x="1499616" y="7571232"/>
            <a:ext cx="4896612" cy="1202436"/>
          </a:xfrm>
          <a:prstGeom prst="rect">
            <a:avLst/>
          </a:prstGeom>
          <a:noFill/>
        </p:spPr>
      </p:pic>
      <p:pic>
        <p:nvPicPr>
          <p:cNvPr id="18" name="image10-5.png"/>
          <p:cNvPicPr/>
          <p:nvPr/>
        </p:nvPicPr>
        <p:blipFill>
          <a:blip r:embed="rId12"/>
          <a:stretch>
            <a:fillRect/>
          </a:stretch>
        </p:blipFill>
        <p:spPr>
          <a:xfrm rot="0">
            <a:off x="3767328" y="10021824"/>
            <a:ext cx="105156" cy="50292"/>
          </a:xfrm>
          <a:prstGeom prst="rect">
            <a:avLst/>
          </a:prstGeom>
          <a:noFill/>
        </p:spPr>
      </p:pic>
      <p:pic>
        <p:nvPicPr>
          <p:cNvPr id="19" name="image10-6.png"/>
          <p:cNvPicPr/>
          <p:nvPr/>
        </p:nvPicPr>
        <p:blipFill>
          <a:blip r:embed="rId13"/>
          <a:stretch>
            <a:fillRect/>
          </a:stretch>
        </p:blipFill>
        <p:spPr>
          <a:xfrm rot="0">
            <a:off x="3877056" y="9948672"/>
            <a:ext cx="251460" cy="160020"/>
          </a:xfrm>
          <a:prstGeom prst="rect">
            <a:avLst/>
          </a:prstGeom>
          <a:noFill/>
        </p:spPr>
      </p:pic>
      <p:pic>
        <p:nvPicPr>
          <p:cNvPr id="20" name="image10-7.png"/>
          <p:cNvPicPr/>
          <p:nvPr/>
        </p:nvPicPr>
        <p:blipFill>
          <a:blip r:embed="rId14"/>
          <a:stretch>
            <a:fillRect/>
          </a:stretch>
        </p:blipFill>
        <p:spPr>
          <a:xfrm rot="0">
            <a:off x="1133856" y="3858768"/>
            <a:ext cx="2848356" cy="1783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1_back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7557516" cy="10689336"/>
          </a:xfrm>
          <a:prstGeom prst="rect">
            <a:avLst/>
          </a:prstGeom>
        </p:spPr>
      </p:pic>
      <p:pic>
        <p:nvPicPr>
          <p:cNvPr id="4" name="image11-1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1060704" y="1280160"/>
            <a:ext cx="5628132" cy="105156"/>
          </a:xfrm>
          <a:prstGeom prst="rect">
            <a:avLst/>
          </a:prstGeom>
        </p:spPr>
      </p:pic>
      <p:pic>
        <p:nvPicPr>
          <p:cNvPr id="6" name="image11-1.png"/>
          <p:cNvPicPr/>
          <p:nvPr/>
        </p:nvPicPr>
        <p:blipFill>
          <a:blip r:embed="rId4"/>
          <a:stretch>
            <a:fillRect/>
          </a:stretch>
        </p:blipFill>
        <p:spPr>
          <a:xfrm rot="0">
            <a:off x="1097280" y="1133856"/>
            <a:ext cx="1129284" cy="160020"/>
          </a:xfrm>
          <a:prstGeom prst="rect">
            <a:avLst/>
          </a:prstGeom>
          <a:noFill/>
        </p:spPr>
      </p:pic>
      <p:pic>
        <p:nvPicPr>
          <p:cNvPr id="7" name="image11-2.png"/>
          <p:cNvPicPr/>
          <p:nvPr/>
        </p:nvPicPr>
        <p:blipFill>
          <a:blip r:embed="rId5"/>
          <a:stretch>
            <a:fillRect/>
          </a:stretch>
        </p:blipFill>
        <p:spPr>
          <a:xfrm rot="0">
            <a:off x="1060704" y="1499616"/>
            <a:ext cx="5591556" cy="361188"/>
          </a:xfrm>
          <a:prstGeom prst="rect">
            <a:avLst/>
          </a:prstGeom>
          <a:noFill/>
        </p:spPr>
      </p:pic>
      <p:pic>
        <p:nvPicPr>
          <p:cNvPr id="8" name="image11-3.png"/>
          <p:cNvPicPr/>
          <p:nvPr/>
        </p:nvPicPr>
        <p:blipFill>
          <a:blip r:embed="rId6"/>
          <a:stretch>
            <a:fillRect/>
          </a:stretch>
        </p:blipFill>
        <p:spPr>
          <a:xfrm rot="0">
            <a:off x="1060704" y="2176272"/>
            <a:ext cx="5628132" cy="7968996"/>
          </a:xfrm>
          <a:prstGeom prst="rect">
            <a:avLst/>
          </a:prstGeom>
          <a:noFill/>
        </p:spPr>
      </p:pic>
      <p:pic>
        <p:nvPicPr>
          <p:cNvPr id="9" name="image11-4.png"/>
          <p:cNvPicPr/>
          <p:nvPr/>
        </p:nvPicPr>
        <p:blipFill>
          <a:blip r:embed="rId7"/>
          <a:stretch>
            <a:fillRect/>
          </a:stretch>
        </p:blipFill>
        <p:spPr>
          <a:xfrm rot="0">
            <a:off x="3950208" y="10058400"/>
            <a:ext cx="105156" cy="68580"/>
          </a:xfrm>
          <a:prstGeom prst="rect">
            <a:avLst/>
          </a:prstGeom>
          <a:noFill/>
        </p:spPr>
      </p:pic>
      <p:pic>
        <p:nvPicPr>
          <p:cNvPr id="10" name="image11-5.png"/>
          <p:cNvPicPr/>
          <p:nvPr/>
        </p:nvPicPr>
        <p:blipFill>
          <a:blip r:embed="rId8"/>
          <a:stretch>
            <a:fillRect/>
          </a:stretch>
        </p:blipFill>
        <p:spPr>
          <a:xfrm rot="0">
            <a:off x="3694176" y="10058400"/>
            <a:ext cx="105156" cy="68580"/>
          </a:xfrm>
          <a:prstGeom prst="rect">
            <a:avLst/>
          </a:prstGeom>
          <a:noFill/>
        </p:spPr>
      </p:pic>
      <p:pic>
        <p:nvPicPr>
          <p:cNvPr id="11" name="image11-6.png"/>
          <p:cNvPicPr/>
          <p:nvPr/>
        </p:nvPicPr>
        <p:blipFill>
          <a:blip r:embed="rId9"/>
          <a:stretch>
            <a:fillRect/>
          </a:stretch>
        </p:blipFill>
        <p:spPr>
          <a:xfrm rot="0">
            <a:off x="5120640" y="5852160"/>
            <a:ext cx="105156" cy="50292"/>
          </a:xfrm>
          <a:prstGeom prst="rect">
            <a:avLst/>
          </a:prstGeom>
          <a:noFill/>
        </p:spPr>
      </p:pic>
      <p:pic>
        <p:nvPicPr>
          <p:cNvPr id="12" name="image11-7.png"/>
          <p:cNvPicPr/>
          <p:nvPr/>
        </p:nvPicPr>
        <p:blipFill>
          <a:blip r:embed="rId10"/>
          <a:stretch>
            <a:fillRect/>
          </a:stretch>
        </p:blipFill>
        <p:spPr>
          <a:xfrm rot="0">
            <a:off x="4901184" y="5852160"/>
            <a:ext cx="141732" cy="50292"/>
          </a:xfrm>
          <a:prstGeom prst="rect">
            <a:avLst/>
          </a:prstGeom>
          <a:noFill/>
        </p:spPr>
      </p:pic>
      <p:pic>
        <p:nvPicPr>
          <p:cNvPr id="13" name="image11-8.png"/>
          <p:cNvPicPr/>
          <p:nvPr/>
        </p:nvPicPr>
        <p:blipFill>
          <a:blip r:embed="rId11"/>
          <a:stretch>
            <a:fillRect/>
          </a:stretch>
        </p:blipFill>
        <p:spPr>
          <a:xfrm rot="0">
            <a:off x="2670048" y="5852160"/>
            <a:ext cx="324612" cy="320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2_back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7557516" cy="10689336"/>
          </a:xfrm>
          <a:prstGeom prst="rect">
            <a:avLst/>
          </a:prstGeom>
        </p:spPr>
      </p:pic>
      <p:pic>
        <p:nvPicPr>
          <p:cNvPr id="4" name="image12-1.png"/>
          <p:cNvPicPr/>
          <p:nvPr/>
        </p:nvPicPr>
        <p:blipFill>
          <a:blip r:embed="rId3"/>
          <a:stretch>
            <a:fillRect/>
          </a:stretch>
        </p:blipFill>
        <p:spPr>
          <a:xfrm rot="0">
            <a:off x="1097280" y="1097280"/>
            <a:ext cx="5628132" cy="89931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3_back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7557516" cy="10689336"/>
          </a:xfrm>
          <a:prstGeom prst="rect">
            <a:avLst/>
          </a:prstGeom>
        </p:spPr>
      </p:pic>
      <p:pic>
        <p:nvPicPr>
          <p:cNvPr id="4" name="image13-1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1060704" y="7022592"/>
            <a:ext cx="5628132" cy="105156"/>
          </a:xfrm>
          <a:prstGeom prst="rect">
            <a:avLst/>
          </a:prstGeom>
        </p:spPr>
      </p:pic>
      <p:pic>
        <p:nvPicPr>
          <p:cNvPr id="6" name="image13-1.png"/>
          <p:cNvPicPr/>
          <p:nvPr/>
        </p:nvPicPr>
        <p:blipFill>
          <a:blip r:embed="rId4"/>
          <a:stretch>
            <a:fillRect/>
          </a:stretch>
        </p:blipFill>
        <p:spPr>
          <a:xfrm rot="0">
            <a:off x="3694176" y="10076688"/>
            <a:ext cx="361188" cy="68580"/>
          </a:xfrm>
          <a:prstGeom prst="rect">
            <a:avLst/>
          </a:prstGeom>
          <a:noFill/>
        </p:spPr>
      </p:pic>
      <p:pic>
        <p:nvPicPr>
          <p:cNvPr id="7" name="image13-2.png"/>
          <p:cNvPicPr/>
          <p:nvPr/>
        </p:nvPicPr>
        <p:blipFill>
          <a:blip r:embed="rId5"/>
          <a:stretch>
            <a:fillRect/>
          </a:stretch>
        </p:blipFill>
        <p:spPr>
          <a:xfrm rot="0">
            <a:off x="1097280" y="6876288"/>
            <a:ext cx="1129284" cy="160020"/>
          </a:xfrm>
          <a:prstGeom prst="rect">
            <a:avLst/>
          </a:prstGeom>
          <a:noFill/>
        </p:spPr>
      </p:pic>
      <p:pic>
        <p:nvPicPr>
          <p:cNvPr id="8" name="image13-3.png"/>
          <p:cNvPicPr/>
          <p:nvPr/>
        </p:nvPicPr>
        <p:blipFill>
          <a:blip r:embed="rId6"/>
          <a:stretch>
            <a:fillRect/>
          </a:stretch>
        </p:blipFill>
        <p:spPr>
          <a:xfrm rot="0">
            <a:off x="1097280" y="1152144"/>
            <a:ext cx="5628132" cy="9011412"/>
          </a:xfrm>
          <a:prstGeom prst="rect">
            <a:avLst/>
          </a:prstGeom>
          <a:noFill/>
        </p:spPr>
      </p:pic>
      <p:pic>
        <p:nvPicPr>
          <p:cNvPr id="9" name="image13-4.png"/>
          <p:cNvPicPr/>
          <p:nvPr/>
        </p:nvPicPr>
        <p:blipFill>
          <a:blip r:embed="rId7"/>
          <a:stretch>
            <a:fillRect/>
          </a:stretch>
        </p:blipFill>
        <p:spPr>
          <a:xfrm rot="0">
            <a:off x="1536192" y="5504688"/>
            <a:ext cx="4713732" cy="6903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4_back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7557516" cy="10689336"/>
          </a:xfrm>
          <a:prstGeom prst="rect">
            <a:avLst/>
          </a:prstGeom>
        </p:spPr>
      </p:pic>
      <p:pic>
        <p:nvPicPr>
          <p:cNvPr id="4" name="image14-1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1792224" y="8174736"/>
            <a:ext cx="946404" cy="50292"/>
          </a:xfrm>
          <a:prstGeom prst="rect">
            <a:avLst/>
          </a:prstGeom>
        </p:spPr>
      </p:pic>
      <p:pic>
        <p:nvPicPr>
          <p:cNvPr id="6" name="image14-2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3072384" y="8101584"/>
            <a:ext cx="2775204" cy="123444"/>
          </a:xfrm>
          <a:prstGeom prst="rect">
            <a:avLst/>
          </a:prstGeom>
        </p:spPr>
      </p:pic>
      <p:pic>
        <p:nvPicPr>
          <p:cNvPr id="8" name="image14-4.jpe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0">
            <a:off x="3035808" y="7900416"/>
            <a:ext cx="1751076" cy="178308"/>
          </a:xfrm>
          <a:prstGeom prst="rect">
            <a:avLst/>
          </a:prstGeom>
        </p:spPr>
      </p:pic>
      <p:pic>
        <p:nvPicPr>
          <p:cNvPr id="10" name="image14-5.jpe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0">
            <a:off x="2194560" y="7754112"/>
            <a:ext cx="3433572" cy="141732"/>
          </a:xfrm>
          <a:prstGeom prst="rect">
            <a:avLst/>
          </a:prstGeom>
        </p:spPr>
      </p:pic>
      <p:pic>
        <p:nvPicPr>
          <p:cNvPr id="12" name="image14-6.jpe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0">
            <a:off x="1097280" y="2432304"/>
            <a:ext cx="5628132" cy="86868"/>
          </a:xfrm>
          <a:prstGeom prst="rect">
            <a:avLst/>
          </a:prstGeom>
        </p:spPr>
      </p:pic>
      <p:pic>
        <p:nvPicPr>
          <p:cNvPr id="14" name="image14-3.jpe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0">
            <a:off x="3438144" y="8101584"/>
            <a:ext cx="324612" cy="50292"/>
          </a:xfrm>
          <a:prstGeom prst="rect">
            <a:avLst/>
          </a:prstGeom>
        </p:spPr>
      </p:pic>
      <p:pic>
        <p:nvPicPr>
          <p:cNvPr id="16" name="image14-1.png"/>
          <p:cNvPicPr/>
          <p:nvPr/>
        </p:nvPicPr>
        <p:blipFill>
          <a:blip r:embed="rId9"/>
          <a:stretch>
            <a:fillRect/>
          </a:stretch>
        </p:blipFill>
        <p:spPr>
          <a:xfrm rot="0">
            <a:off x="3438144" y="1609344"/>
            <a:ext cx="3250692" cy="361188"/>
          </a:xfrm>
          <a:prstGeom prst="rect">
            <a:avLst/>
          </a:prstGeom>
          <a:noFill/>
        </p:spPr>
      </p:pic>
      <p:pic>
        <p:nvPicPr>
          <p:cNvPr id="17" name="image14-2.png"/>
          <p:cNvPicPr/>
          <p:nvPr/>
        </p:nvPicPr>
        <p:blipFill>
          <a:blip r:embed="rId10"/>
          <a:stretch>
            <a:fillRect/>
          </a:stretch>
        </p:blipFill>
        <p:spPr>
          <a:xfrm rot="0">
            <a:off x="1133856" y="1115568"/>
            <a:ext cx="5554980" cy="324612"/>
          </a:xfrm>
          <a:prstGeom prst="rect">
            <a:avLst/>
          </a:prstGeom>
          <a:noFill/>
        </p:spPr>
      </p:pic>
      <p:pic>
        <p:nvPicPr>
          <p:cNvPr id="18" name="image14-3.png"/>
          <p:cNvPicPr/>
          <p:nvPr/>
        </p:nvPicPr>
        <p:blipFill>
          <a:blip r:embed="rId11"/>
          <a:stretch>
            <a:fillRect/>
          </a:stretch>
        </p:blipFill>
        <p:spPr>
          <a:xfrm rot="0">
            <a:off x="1499616" y="8028432"/>
            <a:ext cx="4896612" cy="2043684"/>
          </a:xfrm>
          <a:prstGeom prst="rect">
            <a:avLst/>
          </a:prstGeom>
          <a:noFill/>
        </p:spPr>
      </p:pic>
      <p:pic>
        <p:nvPicPr>
          <p:cNvPr id="19" name="image14-4.png"/>
          <p:cNvPicPr/>
          <p:nvPr/>
        </p:nvPicPr>
        <p:blipFill>
          <a:blip r:embed="rId12"/>
          <a:stretch>
            <a:fillRect/>
          </a:stretch>
        </p:blipFill>
        <p:spPr>
          <a:xfrm rot="0">
            <a:off x="1133856" y="3163824"/>
            <a:ext cx="5628132" cy="4878324"/>
          </a:xfrm>
          <a:prstGeom prst="rect">
            <a:avLst/>
          </a:prstGeom>
          <a:noFill/>
        </p:spPr>
      </p:pic>
      <p:pic>
        <p:nvPicPr>
          <p:cNvPr id="20" name="image14-5.png"/>
          <p:cNvPicPr/>
          <p:nvPr/>
        </p:nvPicPr>
        <p:blipFill>
          <a:blip r:embed="rId13"/>
          <a:stretch>
            <a:fillRect/>
          </a:stretch>
        </p:blipFill>
        <p:spPr>
          <a:xfrm rot="0">
            <a:off x="3877056" y="9966960"/>
            <a:ext cx="251460" cy="141732"/>
          </a:xfrm>
          <a:prstGeom prst="rect">
            <a:avLst/>
          </a:prstGeom>
          <a:noFill/>
        </p:spPr>
      </p:pic>
      <p:pic>
        <p:nvPicPr>
          <p:cNvPr id="21" name="image14-6.png"/>
          <p:cNvPicPr/>
          <p:nvPr/>
        </p:nvPicPr>
        <p:blipFill>
          <a:blip r:embed="rId14"/>
          <a:stretch>
            <a:fillRect/>
          </a:stretch>
        </p:blipFill>
        <p:spPr>
          <a:xfrm rot="0">
            <a:off x="1133856" y="2304288"/>
            <a:ext cx="1129284" cy="141732"/>
          </a:xfrm>
          <a:prstGeom prst="rect">
            <a:avLst/>
          </a:prstGeom>
          <a:noFill/>
        </p:spPr>
      </p:pic>
      <p:pic>
        <p:nvPicPr>
          <p:cNvPr id="22" name="image14-7.png"/>
          <p:cNvPicPr/>
          <p:nvPr/>
        </p:nvPicPr>
        <p:blipFill>
          <a:blip r:embed="rId15"/>
          <a:stretch>
            <a:fillRect/>
          </a:stretch>
        </p:blipFill>
        <p:spPr>
          <a:xfrm rot="0">
            <a:off x="1133856" y="2651760"/>
            <a:ext cx="2628900" cy="196596"/>
          </a:xfrm>
          <a:prstGeom prst="rect">
            <a:avLst/>
          </a:prstGeom>
          <a:noFill/>
        </p:spPr>
      </p:pic>
      <p:pic>
        <p:nvPicPr>
          <p:cNvPr id="23" name="image14-8.png"/>
          <p:cNvPicPr/>
          <p:nvPr/>
        </p:nvPicPr>
        <p:blipFill>
          <a:blip r:embed="rId16"/>
          <a:stretch>
            <a:fillRect/>
          </a:stretch>
        </p:blipFill>
        <p:spPr>
          <a:xfrm rot="0">
            <a:off x="1133856" y="2304288"/>
            <a:ext cx="361188" cy="320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5_back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7557516" cy="10689336"/>
          </a:xfrm>
          <a:prstGeom prst="rect">
            <a:avLst/>
          </a:prstGeom>
        </p:spPr>
      </p:pic>
      <p:pic>
        <p:nvPicPr>
          <p:cNvPr id="4" name="image15-1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1097280" y="7571232"/>
            <a:ext cx="5628132" cy="86868"/>
          </a:xfrm>
          <a:prstGeom prst="rect">
            <a:avLst/>
          </a:prstGeom>
        </p:spPr>
      </p:pic>
      <p:pic>
        <p:nvPicPr>
          <p:cNvPr id="6" name="image15-2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4937760" y="5998464"/>
            <a:ext cx="580644" cy="86868"/>
          </a:xfrm>
          <a:prstGeom prst="rect">
            <a:avLst/>
          </a:prstGeom>
        </p:spPr>
      </p:pic>
      <p:pic>
        <p:nvPicPr>
          <p:cNvPr id="8" name="image15-3.jpe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0">
            <a:off x="4937760" y="5943600"/>
            <a:ext cx="397764" cy="50292"/>
          </a:xfrm>
          <a:prstGeom prst="rect">
            <a:avLst/>
          </a:prstGeom>
        </p:spPr>
      </p:pic>
      <p:pic>
        <p:nvPicPr>
          <p:cNvPr id="10" name="image15-4.jpe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0">
            <a:off x="3584448" y="5943600"/>
            <a:ext cx="800100" cy="141732"/>
          </a:xfrm>
          <a:prstGeom prst="rect">
            <a:avLst/>
          </a:prstGeom>
        </p:spPr>
      </p:pic>
      <p:pic>
        <p:nvPicPr>
          <p:cNvPr id="12" name="image15-7.jpe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0">
            <a:off x="1060704" y="2304288"/>
            <a:ext cx="5628132" cy="105156"/>
          </a:xfrm>
          <a:prstGeom prst="rect">
            <a:avLst/>
          </a:prstGeom>
        </p:spPr>
      </p:pic>
      <p:grpSp>
        <p:nvGrpSpPr>
          <p:cNvPr id="14" name="Group0"/>
          <p:cNvGrpSpPr/>
          <p:nvPr/>
        </p:nvGrpSpPr>
        <p:grpSpPr>
          <a:xfrm>
            <a:off x="2157984" y="5596128"/>
            <a:ext cx="3433572" cy="324612"/>
            <a:chOff x="2157984" y="5596128"/>
            <a:chExt cx="3433572" cy="324612"/>
          </a:xfrm>
        </p:grpSpPr>
        <p:pic>
          <p:nvPicPr>
            <p:cNvPr id="15" name="image15-5.jpe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 rot="0">
              <a:off x="2999232" y="5852160"/>
              <a:ext cx="1751076" cy="68580"/>
            </a:xfrm>
            <a:prstGeom prst="rect">
              <a:avLst/>
            </a:prstGeom>
          </p:spPr>
        </p:pic>
        <p:pic>
          <p:nvPicPr>
            <p:cNvPr id="16" name="image15-6.jpeg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 rot="0">
              <a:off x="2157984" y="5596128"/>
              <a:ext cx="3433572" cy="297180"/>
            </a:xfrm>
            <a:prstGeom prst="rect">
              <a:avLst/>
            </a:prstGeom>
          </p:spPr>
        </p:pic>
      </p:grpSp>
      <p:pic>
        <p:nvPicPr>
          <p:cNvPr id="17" name="image15-1.png"/>
          <p:cNvPicPr/>
          <p:nvPr/>
        </p:nvPicPr>
        <p:blipFill>
          <a:blip r:embed="rId10"/>
          <a:stretch>
            <a:fillRect/>
          </a:stretch>
        </p:blipFill>
        <p:spPr>
          <a:xfrm rot="0">
            <a:off x="1426464" y="1152144"/>
            <a:ext cx="2628900" cy="690372"/>
          </a:xfrm>
          <a:prstGeom prst="rect">
            <a:avLst/>
          </a:prstGeom>
          <a:noFill/>
        </p:spPr>
      </p:pic>
      <p:pic>
        <p:nvPicPr>
          <p:cNvPr id="18" name="image15-2.png"/>
          <p:cNvPicPr/>
          <p:nvPr/>
        </p:nvPicPr>
        <p:blipFill>
          <a:blip r:embed="rId11"/>
          <a:stretch>
            <a:fillRect/>
          </a:stretch>
        </p:blipFill>
        <p:spPr>
          <a:xfrm rot="0">
            <a:off x="4059936" y="1170432"/>
            <a:ext cx="2263140" cy="178308"/>
          </a:xfrm>
          <a:prstGeom prst="rect">
            <a:avLst/>
          </a:prstGeom>
          <a:noFill/>
        </p:spPr>
      </p:pic>
      <p:pic>
        <p:nvPicPr>
          <p:cNvPr id="19" name="image15-3.png"/>
          <p:cNvPicPr/>
          <p:nvPr/>
        </p:nvPicPr>
        <p:blipFill>
          <a:blip r:embed="rId12"/>
          <a:stretch>
            <a:fillRect/>
          </a:stretch>
        </p:blipFill>
        <p:spPr>
          <a:xfrm rot="0">
            <a:off x="3694176" y="10076688"/>
            <a:ext cx="397764" cy="68580"/>
          </a:xfrm>
          <a:prstGeom prst="rect">
            <a:avLst/>
          </a:prstGeom>
          <a:noFill/>
        </p:spPr>
      </p:pic>
      <p:pic>
        <p:nvPicPr>
          <p:cNvPr id="20" name="image15-4.png"/>
          <p:cNvPicPr/>
          <p:nvPr/>
        </p:nvPicPr>
        <p:blipFill>
          <a:blip r:embed="rId13"/>
          <a:stretch>
            <a:fillRect/>
          </a:stretch>
        </p:blipFill>
        <p:spPr>
          <a:xfrm rot="0">
            <a:off x="1097280" y="7790688"/>
            <a:ext cx="5591556" cy="2372868"/>
          </a:xfrm>
          <a:prstGeom prst="rect">
            <a:avLst/>
          </a:prstGeom>
          <a:noFill/>
        </p:spPr>
      </p:pic>
      <p:pic>
        <p:nvPicPr>
          <p:cNvPr id="21" name="image15-5.png"/>
          <p:cNvPicPr/>
          <p:nvPr/>
        </p:nvPicPr>
        <p:blipFill>
          <a:blip r:embed="rId14"/>
          <a:stretch>
            <a:fillRect/>
          </a:stretch>
        </p:blipFill>
        <p:spPr>
          <a:xfrm rot="0">
            <a:off x="1097280" y="2176272"/>
            <a:ext cx="5628132" cy="5408676"/>
          </a:xfrm>
          <a:prstGeom prst="rect">
            <a:avLst/>
          </a:prstGeom>
          <a:noFill/>
        </p:spPr>
      </p:pic>
      <p:pic>
        <p:nvPicPr>
          <p:cNvPr id="22" name="image15-6.png"/>
          <p:cNvPicPr/>
          <p:nvPr/>
        </p:nvPicPr>
        <p:blipFill>
          <a:blip r:embed="rId15"/>
          <a:stretch>
            <a:fillRect/>
          </a:stretch>
        </p:blipFill>
        <p:spPr>
          <a:xfrm rot="0">
            <a:off x="1426464" y="5907024"/>
            <a:ext cx="4933188" cy="1184148"/>
          </a:xfrm>
          <a:prstGeom prst="rect">
            <a:avLst/>
          </a:prstGeom>
          <a:noFill/>
        </p:spPr>
      </p:pic>
      <p:pic>
        <p:nvPicPr>
          <p:cNvPr id="23" name="image15-7.png"/>
          <p:cNvPicPr/>
          <p:nvPr/>
        </p:nvPicPr>
        <p:blipFill>
          <a:blip r:embed="rId16"/>
          <a:stretch>
            <a:fillRect/>
          </a:stretch>
        </p:blipFill>
        <p:spPr>
          <a:xfrm rot="0">
            <a:off x="1097280" y="2523744"/>
            <a:ext cx="3433572" cy="1965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6_back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7557516" cy="10689336"/>
          </a:xfrm>
          <a:prstGeom prst="rect">
            <a:avLst/>
          </a:prstGeom>
        </p:spPr>
      </p:pic>
      <p:pic>
        <p:nvPicPr>
          <p:cNvPr id="4" name="image16-1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5010912" y="6839712"/>
            <a:ext cx="251460" cy="141732"/>
          </a:xfrm>
          <a:prstGeom prst="rect">
            <a:avLst/>
          </a:prstGeom>
        </p:spPr>
      </p:pic>
      <p:pic>
        <p:nvPicPr>
          <p:cNvPr id="6" name="image16-2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1865376" y="6583680"/>
            <a:ext cx="982980" cy="745236"/>
          </a:xfrm>
          <a:prstGeom prst="rect">
            <a:avLst/>
          </a:prstGeom>
        </p:spPr>
      </p:pic>
      <p:pic>
        <p:nvPicPr>
          <p:cNvPr id="8" name="image16-3.jpe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0">
            <a:off x="3182112" y="2560320"/>
            <a:ext cx="544068" cy="68580"/>
          </a:xfrm>
          <a:prstGeom prst="rect">
            <a:avLst/>
          </a:prstGeom>
        </p:spPr>
      </p:pic>
      <p:pic>
        <p:nvPicPr>
          <p:cNvPr id="10" name="image16-4.jpe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0">
            <a:off x="3840480" y="2468880"/>
            <a:ext cx="1677924" cy="160020"/>
          </a:xfrm>
          <a:prstGeom prst="rect">
            <a:avLst/>
          </a:prstGeom>
        </p:spPr>
      </p:pic>
      <p:pic>
        <p:nvPicPr>
          <p:cNvPr id="12" name="image16-5.jpe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0">
            <a:off x="3035808" y="2304288"/>
            <a:ext cx="1751076" cy="160020"/>
          </a:xfrm>
          <a:prstGeom prst="rect">
            <a:avLst/>
          </a:prstGeom>
        </p:spPr>
      </p:pic>
      <p:pic>
        <p:nvPicPr>
          <p:cNvPr id="14" name="image16-6.jpe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0">
            <a:off x="2194560" y="2157984"/>
            <a:ext cx="3433572" cy="141732"/>
          </a:xfrm>
          <a:prstGeom prst="rect">
            <a:avLst/>
          </a:prstGeom>
        </p:spPr>
      </p:pic>
      <p:pic>
        <p:nvPicPr>
          <p:cNvPr id="16" name="image16-1.png"/>
          <p:cNvPicPr/>
          <p:nvPr/>
        </p:nvPicPr>
        <p:blipFill>
          <a:blip r:embed="rId9"/>
          <a:stretch>
            <a:fillRect/>
          </a:stretch>
        </p:blipFill>
        <p:spPr>
          <a:xfrm rot="0">
            <a:off x="1133856" y="1097280"/>
            <a:ext cx="5591556" cy="1348740"/>
          </a:xfrm>
          <a:prstGeom prst="rect">
            <a:avLst/>
          </a:prstGeom>
          <a:noFill/>
        </p:spPr>
      </p:pic>
      <p:pic>
        <p:nvPicPr>
          <p:cNvPr id="17" name="image16-2.png"/>
          <p:cNvPicPr/>
          <p:nvPr/>
        </p:nvPicPr>
        <p:blipFill>
          <a:blip r:embed="rId10"/>
          <a:stretch>
            <a:fillRect/>
          </a:stretch>
        </p:blipFill>
        <p:spPr>
          <a:xfrm rot="0">
            <a:off x="3803904" y="6492240"/>
            <a:ext cx="324612" cy="141732"/>
          </a:xfrm>
          <a:prstGeom prst="rect">
            <a:avLst/>
          </a:prstGeom>
          <a:noFill/>
        </p:spPr>
      </p:pic>
      <p:pic>
        <p:nvPicPr>
          <p:cNvPr id="18" name="image16-3.png"/>
          <p:cNvPicPr/>
          <p:nvPr/>
        </p:nvPicPr>
        <p:blipFill>
          <a:blip r:embed="rId11"/>
          <a:stretch>
            <a:fillRect/>
          </a:stretch>
        </p:blipFill>
        <p:spPr>
          <a:xfrm rot="0">
            <a:off x="5596128" y="6784848"/>
            <a:ext cx="324612" cy="233172"/>
          </a:xfrm>
          <a:prstGeom prst="rect">
            <a:avLst/>
          </a:prstGeom>
          <a:noFill/>
        </p:spPr>
      </p:pic>
      <p:pic>
        <p:nvPicPr>
          <p:cNvPr id="19" name="image16-4.png"/>
          <p:cNvPicPr/>
          <p:nvPr/>
        </p:nvPicPr>
        <p:blipFill>
          <a:blip r:embed="rId12"/>
          <a:stretch>
            <a:fillRect/>
          </a:stretch>
        </p:blipFill>
        <p:spPr>
          <a:xfrm rot="0">
            <a:off x="5010912" y="6784848"/>
            <a:ext cx="909828" cy="233172"/>
          </a:xfrm>
          <a:prstGeom prst="rect">
            <a:avLst/>
          </a:prstGeom>
          <a:noFill/>
        </p:spPr>
      </p:pic>
      <p:pic>
        <p:nvPicPr>
          <p:cNvPr id="20" name="image16-5.png"/>
          <p:cNvPicPr/>
          <p:nvPr/>
        </p:nvPicPr>
        <p:blipFill>
          <a:blip r:embed="rId13"/>
          <a:stretch>
            <a:fillRect/>
          </a:stretch>
        </p:blipFill>
        <p:spPr>
          <a:xfrm rot="0">
            <a:off x="1170432" y="4133088"/>
            <a:ext cx="5591556" cy="2043684"/>
          </a:xfrm>
          <a:prstGeom prst="rect">
            <a:avLst/>
          </a:prstGeom>
          <a:noFill/>
        </p:spPr>
      </p:pic>
      <p:pic>
        <p:nvPicPr>
          <p:cNvPr id="21" name="image16-6.png"/>
          <p:cNvPicPr/>
          <p:nvPr/>
        </p:nvPicPr>
        <p:blipFill>
          <a:blip r:embed="rId14"/>
          <a:stretch>
            <a:fillRect/>
          </a:stretch>
        </p:blipFill>
        <p:spPr>
          <a:xfrm rot="0">
            <a:off x="4901184" y="6784848"/>
            <a:ext cx="1129284" cy="562356"/>
          </a:xfrm>
          <a:prstGeom prst="rect">
            <a:avLst/>
          </a:prstGeom>
          <a:noFill/>
        </p:spPr>
      </p:pic>
      <p:pic>
        <p:nvPicPr>
          <p:cNvPr id="22" name="image16-7.png"/>
          <p:cNvPicPr/>
          <p:nvPr/>
        </p:nvPicPr>
        <p:blipFill>
          <a:blip r:embed="rId15"/>
          <a:stretch>
            <a:fillRect/>
          </a:stretch>
        </p:blipFill>
        <p:spPr>
          <a:xfrm rot="0">
            <a:off x="1901952" y="7004304"/>
            <a:ext cx="836676" cy="342900"/>
          </a:xfrm>
          <a:prstGeom prst="rect">
            <a:avLst/>
          </a:prstGeom>
          <a:noFill/>
        </p:spPr>
      </p:pic>
      <p:pic>
        <p:nvPicPr>
          <p:cNvPr id="23" name="image16-8.png"/>
          <p:cNvPicPr/>
          <p:nvPr/>
        </p:nvPicPr>
        <p:blipFill>
          <a:blip r:embed="rId16"/>
          <a:stretch>
            <a:fillRect/>
          </a:stretch>
        </p:blipFill>
        <p:spPr>
          <a:xfrm rot="0">
            <a:off x="3328416" y="7004304"/>
            <a:ext cx="653796" cy="763524"/>
          </a:xfrm>
          <a:prstGeom prst="rect">
            <a:avLst/>
          </a:prstGeom>
          <a:noFill/>
        </p:spPr>
      </p:pic>
      <p:pic>
        <p:nvPicPr>
          <p:cNvPr id="24" name="image16-9.png"/>
          <p:cNvPicPr/>
          <p:nvPr/>
        </p:nvPicPr>
        <p:blipFill>
          <a:blip r:embed="rId17"/>
          <a:stretch>
            <a:fillRect/>
          </a:stretch>
        </p:blipFill>
        <p:spPr>
          <a:xfrm rot="0">
            <a:off x="3986784" y="7168896"/>
            <a:ext cx="361188" cy="800100"/>
          </a:xfrm>
          <a:prstGeom prst="rect">
            <a:avLst/>
          </a:prstGeom>
          <a:noFill/>
        </p:spPr>
      </p:pic>
      <p:pic>
        <p:nvPicPr>
          <p:cNvPr id="25" name="image16-10.png"/>
          <p:cNvPicPr/>
          <p:nvPr/>
        </p:nvPicPr>
        <p:blipFill>
          <a:blip r:embed="rId18"/>
          <a:stretch>
            <a:fillRect/>
          </a:stretch>
        </p:blipFill>
        <p:spPr>
          <a:xfrm rot="0">
            <a:off x="3877056" y="9948672"/>
            <a:ext cx="288036" cy="160020"/>
          </a:xfrm>
          <a:prstGeom prst="rect">
            <a:avLst/>
          </a:prstGeom>
          <a:noFill/>
        </p:spPr>
      </p:pic>
      <p:pic>
        <p:nvPicPr>
          <p:cNvPr id="26" name="image16-11.png"/>
          <p:cNvPicPr/>
          <p:nvPr/>
        </p:nvPicPr>
        <p:blipFill>
          <a:blip r:embed="rId19"/>
          <a:stretch>
            <a:fillRect/>
          </a:stretch>
        </p:blipFill>
        <p:spPr>
          <a:xfrm rot="0">
            <a:off x="1499616" y="2450592"/>
            <a:ext cx="4860036" cy="13670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2_back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7557516" cy="10689336"/>
          </a:xfrm>
          <a:prstGeom prst="rect">
            <a:avLst/>
          </a:prstGeom>
        </p:spPr>
      </p:pic>
      <p:pic>
        <p:nvPicPr>
          <p:cNvPr id="4" name="image2-1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1060704" y="7827264"/>
            <a:ext cx="6067044" cy="1037844"/>
          </a:xfrm>
          <a:prstGeom prst="rect">
            <a:avLst/>
          </a:prstGeom>
        </p:spPr>
      </p:pic>
      <p:grpSp>
        <p:nvGrpSpPr>
          <p:cNvPr id="6" name="Group0"/>
          <p:cNvGrpSpPr/>
          <p:nvPr/>
        </p:nvGrpSpPr>
        <p:grpSpPr>
          <a:xfrm>
            <a:off x="1024128" y="1133856"/>
            <a:ext cx="6067044" cy="3378708"/>
            <a:chOff x="1024128" y="1133856"/>
            <a:chExt cx="6067044" cy="3378708"/>
          </a:xfrm>
        </p:grpSpPr>
        <p:pic>
          <p:nvPicPr>
            <p:cNvPr id="7" name="image2-2.jpe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0">
              <a:off x="1024128" y="1170432"/>
              <a:ext cx="6067044" cy="3342132"/>
            </a:xfrm>
            <a:prstGeom prst="rect">
              <a:avLst/>
            </a:prstGeom>
          </p:spPr>
        </p:pic>
        <p:pic>
          <p:nvPicPr>
            <p:cNvPr id="8" name="image2-3.jpe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0">
              <a:off x="4791456" y="1133856"/>
              <a:ext cx="288036" cy="77724"/>
            </a:xfrm>
            <a:prstGeom prst="rect">
              <a:avLst/>
            </a:prstGeom>
          </p:spPr>
        </p:pic>
      </p:grpSp>
      <p:pic>
        <p:nvPicPr>
          <p:cNvPr id="9" name="image2-1.png"/>
          <p:cNvPicPr/>
          <p:nvPr/>
        </p:nvPicPr>
        <p:blipFill>
          <a:blip r:embed="rId6"/>
          <a:stretch>
            <a:fillRect/>
          </a:stretch>
        </p:blipFill>
        <p:spPr>
          <a:xfrm rot="0">
            <a:off x="1097280" y="1481328"/>
            <a:ext cx="580644" cy="160020"/>
          </a:xfrm>
          <a:prstGeom prst="rect">
            <a:avLst/>
          </a:prstGeom>
          <a:noFill/>
        </p:spPr>
      </p:pic>
      <p:pic>
        <p:nvPicPr>
          <p:cNvPr id="10" name="image2-2.png"/>
          <p:cNvPicPr/>
          <p:nvPr/>
        </p:nvPicPr>
        <p:blipFill>
          <a:blip r:embed="rId7"/>
          <a:stretch>
            <a:fillRect/>
          </a:stretch>
        </p:blipFill>
        <p:spPr>
          <a:xfrm rot="0">
            <a:off x="1060704" y="1097280"/>
            <a:ext cx="5993892" cy="3360420"/>
          </a:xfrm>
          <a:prstGeom prst="rect">
            <a:avLst/>
          </a:prstGeom>
          <a:noFill/>
        </p:spPr>
      </p:pic>
      <p:pic>
        <p:nvPicPr>
          <p:cNvPr id="11" name="image2-3.png"/>
          <p:cNvPicPr/>
          <p:nvPr/>
        </p:nvPicPr>
        <p:blipFill>
          <a:blip r:embed="rId8"/>
          <a:stretch>
            <a:fillRect/>
          </a:stretch>
        </p:blipFill>
        <p:spPr>
          <a:xfrm rot="0">
            <a:off x="3438144" y="1097280"/>
            <a:ext cx="1751076" cy="544068"/>
          </a:xfrm>
          <a:prstGeom prst="rect">
            <a:avLst/>
          </a:prstGeom>
          <a:noFill/>
        </p:spPr>
      </p:pic>
      <p:pic>
        <p:nvPicPr>
          <p:cNvPr id="12" name="image2-4.png"/>
          <p:cNvPicPr/>
          <p:nvPr/>
        </p:nvPicPr>
        <p:blipFill>
          <a:blip r:embed="rId9"/>
          <a:stretch>
            <a:fillRect/>
          </a:stretch>
        </p:blipFill>
        <p:spPr>
          <a:xfrm rot="0">
            <a:off x="1097280" y="8101584"/>
            <a:ext cx="5372100" cy="708660"/>
          </a:xfrm>
          <a:prstGeom prst="rect">
            <a:avLst/>
          </a:prstGeom>
          <a:noFill/>
        </p:spPr>
      </p:pic>
      <p:pic>
        <p:nvPicPr>
          <p:cNvPr id="13" name="image2-5.png"/>
          <p:cNvPicPr/>
          <p:nvPr/>
        </p:nvPicPr>
        <p:blipFill>
          <a:blip r:embed="rId10"/>
          <a:stretch>
            <a:fillRect/>
          </a:stretch>
        </p:blipFill>
        <p:spPr>
          <a:xfrm rot="0">
            <a:off x="1170432" y="7534656"/>
            <a:ext cx="4055364" cy="178308"/>
          </a:xfrm>
          <a:prstGeom prst="rect">
            <a:avLst/>
          </a:prstGeom>
          <a:noFill/>
        </p:spPr>
      </p:pic>
      <p:pic>
        <p:nvPicPr>
          <p:cNvPr id="14" name="image2-6.png"/>
          <p:cNvPicPr/>
          <p:nvPr/>
        </p:nvPicPr>
        <p:blipFill>
          <a:blip r:embed="rId11"/>
          <a:stretch>
            <a:fillRect/>
          </a:stretch>
        </p:blipFill>
        <p:spPr>
          <a:xfrm rot="0">
            <a:off x="4023360" y="9985248"/>
            <a:ext cx="105156" cy="68580"/>
          </a:xfrm>
          <a:prstGeom prst="rect">
            <a:avLst/>
          </a:prstGeom>
          <a:noFill/>
        </p:spPr>
      </p:pic>
      <p:pic>
        <p:nvPicPr>
          <p:cNvPr id="15" name="image2-7.png"/>
          <p:cNvPicPr/>
          <p:nvPr/>
        </p:nvPicPr>
        <p:blipFill>
          <a:blip r:embed="rId12"/>
          <a:stretch>
            <a:fillRect/>
          </a:stretch>
        </p:blipFill>
        <p:spPr>
          <a:xfrm rot="0">
            <a:off x="3840480" y="9930384"/>
            <a:ext cx="178308" cy="141732"/>
          </a:xfrm>
          <a:prstGeom prst="rect">
            <a:avLst/>
          </a:prstGeom>
          <a:noFill/>
        </p:spPr>
      </p:pic>
      <p:pic>
        <p:nvPicPr>
          <p:cNvPr id="16" name="image2-8.png"/>
          <p:cNvPicPr/>
          <p:nvPr/>
        </p:nvPicPr>
        <p:blipFill>
          <a:blip r:embed="rId13"/>
          <a:stretch>
            <a:fillRect/>
          </a:stretch>
        </p:blipFill>
        <p:spPr>
          <a:xfrm rot="0">
            <a:off x="2231136" y="8101584"/>
            <a:ext cx="580644" cy="141732"/>
          </a:xfrm>
          <a:prstGeom prst="rect">
            <a:avLst/>
          </a:prstGeom>
          <a:noFill/>
        </p:spPr>
      </p:pic>
      <p:pic>
        <p:nvPicPr>
          <p:cNvPr id="17" name="image2-9.png"/>
          <p:cNvPicPr/>
          <p:nvPr/>
        </p:nvPicPr>
        <p:blipFill>
          <a:blip r:embed="rId14"/>
          <a:stretch>
            <a:fillRect/>
          </a:stretch>
        </p:blipFill>
        <p:spPr>
          <a:xfrm rot="0">
            <a:off x="3694176" y="7882128"/>
            <a:ext cx="873252" cy="1417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3_back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7557516" cy="10689336"/>
          </a:xfrm>
          <a:prstGeom prst="rect">
            <a:avLst/>
          </a:prstGeom>
        </p:spPr>
      </p:pic>
      <p:pic>
        <p:nvPicPr>
          <p:cNvPr id="4" name="image3-1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1097280" y="4864608"/>
            <a:ext cx="873252" cy="141732"/>
          </a:xfrm>
          <a:prstGeom prst="rect">
            <a:avLst/>
          </a:prstGeom>
        </p:spPr>
      </p:pic>
      <p:pic>
        <p:nvPicPr>
          <p:cNvPr id="6" name="image3-2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1097280" y="4517136"/>
            <a:ext cx="2007108" cy="160020"/>
          </a:xfrm>
          <a:prstGeom prst="rect">
            <a:avLst/>
          </a:prstGeom>
        </p:spPr>
      </p:pic>
      <p:pic>
        <p:nvPicPr>
          <p:cNvPr id="8" name="image3-3.jpe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0">
            <a:off x="1097280" y="2578608"/>
            <a:ext cx="800100" cy="68580"/>
          </a:xfrm>
          <a:prstGeom prst="rect">
            <a:avLst/>
          </a:prstGeom>
        </p:spPr>
      </p:pic>
      <p:pic>
        <p:nvPicPr>
          <p:cNvPr id="10" name="image3-4.jpe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0">
            <a:off x="1097280" y="1316736"/>
            <a:ext cx="1641348" cy="178308"/>
          </a:xfrm>
          <a:prstGeom prst="rect">
            <a:avLst/>
          </a:prstGeom>
        </p:spPr>
      </p:pic>
      <p:pic>
        <p:nvPicPr>
          <p:cNvPr id="12" name="image3-1.png"/>
          <p:cNvPicPr/>
          <p:nvPr/>
        </p:nvPicPr>
        <p:blipFill>
          <a:blip r:embed="rId7"/>
          <a:stretch>
            <a:fillRect/>
          </a:stretch>
        </p:blipFill>
        <p:spPr>
          <a:xfrm rot="0">
            <a:off x="1316736" y="2688336"/>
            <a:ext cx="105156" cy="233172"/>
          </a:xfrm>
          <a:prstGeom prst="rect">
            <a:avLst/>
          </a:prstGeom>
          <a:noFill/>
        </p:spPr>
      </p:pic>
      <p:pic>
        <p:nvPicPr>
          <p:cNvPr id="13" name="image3-2.png"/>
          <p:cNvPicPr/>
          <p:nvPr/>
        </p:nvPicPr>
        <p:blipFill>
          <a:blip r:embed="rId8"/>
          <a:stretch>
            <a:fillRect/>
          </a:stretch>
        </p:blipFill>
        <p:spPr>
          <a:xfrm rot="0">
            <a:off x="1097280" y="1097280"/>
            <a:ext cx="2263140" cy="690372"/>
          </a:xfrm>
          <a:prstGeom prst="rect">
            <a:avLst/>
          </a:prstGeom>
          <a:noFill/>
        </p:spPr>
      </p:pic>
      <p:pic>
        <p:nvPicPr>
          <p:cNvPr id="14" name="image3-3.png"/>
          <p:cNvPicPr/>
          <p:nvPr/>
        </p:nvPicPr>
        <p:blipFill>
          <a:blip r:embed="rId9"/>
          <a:stretch>
            <a:fillRect/>
          </a:stretch>
        </p:blipFill>
        <p:spPr>
          <a:xfrm rot="0">
            <a:off x="1097280" y="1645920"/>
            <a:ext cx="5591556" cy="7603236"/>
          </a:xfrm>
          <a:prstGeom prst="rect">
            <a:avLst/>
          </a:prstGeom>
          <a:noFill/>
        </p:spPr>
      </p:pic>
      <p:pic>
        <p:nvPicPr>
          <p:cNvPr id="15" name="image3-4.png"/>
          <p:cNvPicPr/>
          <p:nvPr/>
        </p:nvPicPr>
        <p:blipFill>
          <a:blip r:embed="rId10"/>
          <a:stretch>
            <a:fillRect/>
          </a:stretch>
        </p:blipFill>
        <p:spPr>
          <a:xfrm rot="0">
            <a:off x="3730752" y="10003536"/>
            <a:ext cx="288036" cy="141732"/>
          </a:xfrm>
          <a:prstGeom prst="rect">
            <a:avLst/>
          </a:prstGeom>
          <a:noFill/>
        </p:spPr>
      </p:pic>
      <p:pic>
        <p:nvPicPr>
          <p:cNvPr id="16" name="image3-5.png"/>
          <p:cNvPicPr/>
          <p:nvPr/>
        </p:nvPicPr>
        <p:blipFill>
          <a:blip r:embed="rId11"/>
          <a:stretch>
            <a:fillRect/>
          </a:stretch>
        </p:blipFill>
        <p:spPr>
          <a:xfrm rot="0">
            <a:off x="1316736" y="3035808"/>
            <a:ext cx="105156" cy="502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4_back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7557516" cy="10689336"/>
          </a:xfrm>
          <a:prstGeom prst="rect">
            <a:avLst/>
          </a:prstGeom>
        </p:spPr>
      </p:pic>
      <p:pic>
        <p:nvPicPr>
          <p:cNvPr id="4" name="image4-1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1133856" y="6309360"/>
            <a:ext cx="5628132" cy="86868"/>
          </a:xfrm>
          <a:prstGeom prst="rect">
            <a:avLst/>
          </a:prstGeom>
        </p:spPr>
      </p:pic>
      <p:pic>
        <p:nvPicPr>
          <p:cNvPr id="6" name="image4-2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1097280" y="1243584"/>
            <a:ext cx="5628132" cy="68580"/>
          </a:xfrm>
          <a:prstGeom prst="rect">
            <a:avLst/>
          </a:prstGeom>
        </p:spPr>
      </p:pic>
      <p:pic>
        <p:nvPicPr>
          <p:cNvPr id="8" name="image4-1.png"/>
          <p:cNvPicPr/>
          <p:nvPr/>
        </p:nvPicPr>
        <p:blipFill>
          <a:blip r:embed="rId5"/>
          <a:stretch>
            <a:fillRect/>
          </a:stretch>
        </p:blipFill>
        <p:spPr>
          <a:xfrm rot="0">
            <a:off x="1133856" y="1097280"/>
            <a:ext cx="1056132" cy="160020"/>
          </a:xfrm>
          <a:prstGeom prst="rect">
            <a:avLst/>
          </a:prstGeom>
          <a:noFill/>
        </p:spPr>
      </p:pic>
      <p:pic>
        <p:nvPicPr>
          <p:cNvPr id="9" name="image4-2.png"/>
          <p:cNvPicPr/>
          <p:nvPr/>
        </p:nvPicPr>
        <p:blipFill>
          <a:blip r:embed="rId6"/>
          <a:stretch>
            <a:fillRect/>
          </a:stretch>
        </p:blipFill>
        <p:spPr>
          <a:xfrm rot="0">
            <a:off x="1133856" y="1463040"/>
            <a:ext cx="5628132" cy="86273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5_back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7557516" cy="10689336"/>
          </a:xfrm>
          <a:prstGeom prst="rect">
            <a:avLst/>
          </a:prstGeom>
        </p:spPr>
      </p:pic>
      <p:pic>
        <p:nvPicPr>
          <p:cNvPr id="4" name="image5-1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1097280" y="5888736"/>
            <a:ext cx="5628132" cy="68580"/>
          </a:xfrm>
          <a:prstGeom prst="rect">
            <a:avLst/>
          </a:prstGeom>
        </p:spPr>
      </p:pic>
      <p:pic>
        <p:nvPicPr>
          <p:cNvPr id="6" name="image5-2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2962656" y="4407408"/>
            <a:ext cx="1787652" cy="178308"/>
          </a:xfrm>
          <a:prstGeom prst="rect">
            <a:avLst/>
          </a:prstGeom>
        </p:spPr>
      </p:pic>
      <p:pic>
        <p:nvPicPr>
          <p:cNvPr id="8" name="image5-3.jpe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0">
            <a:off x="2157984" y="4261104"/>
            <a:ext cx="3433572" cy="141732"/>
          </a:xfrm>
          <a:prstGeom prst="rect">
            <a:avLst/>
          </a:prstGeom>
        </p:spPr>
      </p:pic>
      <p:pic>
        <p:nvPicPr>
          <p:cNvPr id="10" name="image5-4.jpe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0">
            <a:off x="1060704" y="1298448"/>
            <a:ext cx="5628132" cy="86868"/>
          </a:xfrm>
          <a:prstGeom prst="rect">
            <a:avLst/>
          </a:prstGeom>
        </p:spPr>
      </p:pic>
      <p:pic>
        <p:nvPicPr>
          <p:cNvPr id="12" name="image5-1.png"/>
          <p:cNvPicPr/>
          <p:nvPr/>
        </p:nvPicPr>
        <p:blipFill>
          <a:blip r:embed="rId7"/>
          <a:stretch>
            <a:fillRect/>
          </a:stretch>
        </p:blipFill>
        <p:spPr>
          <a:xfrm rot="0">
            <a:off x="1097280" y="1170432"/>
            <a:ext cx="1056132" cy="141732"/>
          </a:xfrm>
          <a:prstGeom prst="rect">
            <a:avLst/>
          </a:prstGeom>
          <a:noFill/>
        </p:spPr>
      </p:pic>
      <p:pic>
        <p:nvPicPr>
          <p:cNvPr id="13" name="image5-2.png"/>
          <p:cNvPicPr/>
          <p:nvPr/>
        </p:nvPicPr>
        <p:blipFill>
          <a:blip r:embed="rId8"/>
          <a:stretch>
            <a:fillRect/>
          </a:stretch>
        </p:blipFill>
        <p:spPr>
          <a:xfrm rot="0">
            <a:off x="1060704" y="1517904"/>
            <a:ext cx="2336292" cy="196596"/>
          </a:xfrm>
          <a:prstGeom prst="rect">
            <a:avLst/>
          </a:prstGeom>
          <a:noFill/>
        </p:spPr>
      </p:pic>
      <p:pic>
        <p:nvPicPr>
          <p:cNvPr id="14" name="image5-3.png"/>
          <p:cNvPicPr/>
          <p:nvPr/>
        </p:nvPicPr>
        <p:blipFill>
          <a:blip r:embed="rId9"/>
          <a:stretch>
            <a:fillRect/>
          </a:stretch>
        </p:blipFill>
        <p:spPr>
          <a:xfrm rot="0">
            <a:off x="1097280" y="6108192"/>
            <a:ext cx="3982212" cy="178308"/>
          </a:xfrm>
          <a:prstGeom prst="rect">
            <a:avLst/>
          </a:prstGeom>
          <a:noFill/>
        </p:spPr>
      </p:pic>
      <p:pic>
        <p:nvPicPr>
          <p:cNvPr id="15" name="image5-4.png"/>
          <p:cNvPicPr/>
          <p:nvPr/>
        </p:nvPicPr>
        <p:blipFill>
          <a:blip r:embed="rId10"/>
          <a:stretch>
            <a:fillRect/>
          </a:stretch>
        </p:blipFill>
        <p:spPr>
          <a:xfrm rot="0">
            <a:off x="1097280" y="2011680"/>
            <a:ext cx="5628132" cy="7347204"/>
          </a:xfrm>
          <a:prstGeom prst="rect">
            <a:avLst/>
          </a:prstGeom>
          <a:noFill/>
        </p:spPr>
      </p:pic>
      <p:pic>
        <p:nvPicPr>
          <p:cNvPr id="16" name="image5-5.png"/>
          <p:cNvPicPr/>
          <p:nvPr/>
        </p:nvPicPr>
        <p:blipFill>
          <a:blip r:embed="rId11"/>
          <a:stretch>
            <a:fillRect/>
          </a:stretch>
        </p:blipFill>
        <p:spPr>
          <a:xfrm rot="0">
            <a:off x="3767328" y="10021824"/>
            <a:ext cx="288036" cy="141732"/>
          </a:xfrm>
          <a:prstGeom prst="rect">
            <a:avLst/>
          </a:prstGeom>
          <a:noFill/>
        </p:spPr>
      </p:pic>
      <p:pic>
        <p:nvPicPr>
          <p:cNvPr id="17" name="image5-6.png"/>
          <p:cNvPicPr/>
          <p:nvPr/>
        </p:nvPicPr>
        <p:blipFill>
          <a:blip r:embed="rId12"/>
          <a:stretch>
            <a:fillRect/>
          </a:stretch>
        </p:blipFill>
        <p:spPr>
          <a:xfrm rot="0">
            <a:off x="1426464" y="4700016"/>
            <a:ext cx="1348740" cy="708660"/>
          </a:xfrm>
          <a:prstGeom prst="rect">
            <a:avLst/>
          </a:prstGeom>
          <a:noFill/>
        </p:spPr>
      </p:pic>
      <p:pic>
        <p:nvPicPr>
          <p:cNvPr id="18" name="image5-7.png"/>
          <p:cNvPicPr/>
          <p:nvPr/>
        </p:nvPicPr>
        <p:blipFill>
          <a:blip r:embed="rId13"/>
          <a:stretch>
            <a:fillRect/>
          </a:stretch>
        </p:blipFill>
        <p:spPr>
          <a:xfrm rot="0">
            <a:off x="1097280" y="5742432"/>
            <a:ext cx="1092708" cy="160020"/>
          </a:xfrm>
          <a:prstGeom prst="rect">
            <a:avLst/>
          </a:prstGeom>
          <a:noFill/>
        </p:spPr>
      </p:pic>
      <p:pic>
        <p:nvPicPr>
          <p:cNvPr id="19" name="image5-8.png"/>
          <p:cNvPicPr/>
          <p:nvPr/>
        </p:nvPicPr>
        <p:blipFill>
          <a:blip r:embed="rId14"/>
          <a:stretch>
            <a:fillRect/>
          </a:stretch>
        </p:blipFill>
        <p:spPr>
          <a:xfrm rot="0">
            <a:off x="1024128" y="4791456"/>
            <a:ext cx="105156" cy="502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6_back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7557516" cy="10689336"/>
          </a:xfrm>
          <a:prstGeom prst="rect">
            <a:avLst/>
          </a:prstGeom>
        </p:spPr>
      </p:pic>
      <p:pic>
        <p:nvPicPr>
          <p:cNvPr id="4" name="image6-1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1133856" y="3767328"/>
            <a:ext cx="5591556" cy="86868"/>
          </a:xfrm>
          <a:prstGeom prst="rect">
            <a:avLst/>
          </a:prstGeom>
        </p:spPr>
      </p:pic>
      <p:pic>
        <p:nvPicPr>
          <p:cNvPr id="6" name="image6-2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4279392" y="2066544"/>
            <a:ext cx="617220" cy="68580"/>
          </a:xfrm>
          <a:prstGeom prst="rect">
            <a:avLst/>
          </a:prstGeom>
        </p:spPr>
      </p:pic>
      <p:pic>
        <p:nvPicPr>
          <p:cNvPr id="8" name="image6-3.jpe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0">
            <a:off x="2816352" y="1993392"/>
            <a:ext cx="1385316" cy="141732"/>
          </a:xfrm>
          <a:prstGeom prst="rect">
            <a:avLst/>
          </a:prstGeom>
        </p:spPr>
      </p:pic>
      <p:pic>
        <p:nvPicPr>
          <p:cNvPr id="10" name="image6-4.jpe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0">
            <a:off x="2157984" y="1645920"/>
            <a:ext cx="3433572" cy="324612"/>
          </a:xfrm>
          <a:prstGeom prst="rect">
            <a:avLst/>
          </a:prstGeom>
        </p:spPr>
      </p:pic>
      <p:pic>
        <p:nvPicPr>
          <p:cNvPr id="12" name="image6-1.png"/>
          <p:cNvPicPr/>
          <p:nvPr/>
        </p:nvPicPr>
        <p:blipFill>
          <a:blip r:embed="rId7"/>
          <a:stretch>
            <a:fillRect/>
          </a:stretch>
        </p:blipFill>
        <p:spPr>
          <a:xfrm rot="0">
            <a:off x="1463040" y="1956816"/>
            <a:ext cx="4860036" cy="1348740"/>
          </a:xfrm>
          <a:prstGeom prst="rect">
            <a:avLst/>
          </a:prstGeom>
          <a:noFill/>
        </p:spPr>
      </p:pic>
      <p:pic>
        <p:nvPicPr>
          <p:cNvPr id="13" name="image6-2.png"/>
          <p:cNvPicPr/>
          <p:nvPr/>
        </p:nvPicPr>
        <p:blipFill>
          <a:blip r:embed="rId8"/>
          <a:stretch>
            <a:fillRect/>
          </a:stretch>
        </p:blipFill>
        <p:spPr>
          <a:xfrm rot="0">
            <a:off x="1133856" y="1078992"/>
            <a:ext cx="5591556" cy="361188"/>
          </a:xfrm>
          <a:prstGeom prst="rect">
            <a:avLst/>
          </a:prstGeom>
          <a:noFill/>
        </p:spPr>
      </p:pic>
      <p:pic>
        <p:nvPicPr>
          <p:cNvPr id="14" name="image6-3.png"/>
          <p:cNvPicPr/>
          <p:nvPr/>
        </p:nvPicPr>
        <p:blipFill>
          <a:blip r:embed="rId9"/>
          <a:stretch>
            <a:fillRect/>
          </a:stretch>
        </p:blipFill>
        <p:spPr>
          <a:xfrm rot="0">
            <a:off x="1133856" y="1591056"/>
            <a:ext cx="5628132" cy="8517636"/>
          </a:xfrm>
          <a:prstGeom prst="rect">
            <a:avLst/>
          </a:prstGeom>
          <a:noFill/>
        </p:spPr>
      </p:pic>
      <p:pic>
        <p:nvPicPr>
          <p:cNvPr id="15" name="image6-4.png"/>
          <p:cNvPicPr/>
          <p:nvPr/>
        </p:nvPicPr>
        <p:blipFill>
          <a:blip r:embed="rId10"/>
          <a:stretch>
            <a:fillRect/>
          </a:stretch>
        </p:blipFill>
        <p:spPr>
          <a:xfrm rot="0">
            <a:off x="3803904" y="10003536"/>
            <a:ext cx="105156" cy="685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7_back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7557516" cy="10689336"/>
          </a:xfrm>
          <a:prstGeom prst="rect">
            <a:avLst/>
          </a:prstGeom>
        </p:spPr>
      </p:pic>
      <p:pic>
        <p:nvPicPr>
          <p:cNvPr id="4" name="image7-1.png"/>
          <p:cNvPicPr/>
          <p:nvPr/>
        </p:nvPicPr>
        <p:blipFill>
          <a:blip r:embed="rId3"/>
          <a:stretch>
            <a:fillRect/>
          </a:stretch>
        </p:blipFill>
        <p:spPr>
          <a:xfrm rot="0">
            <a:off x="1060704" y="1152144"/>
            <a:ext cx="5664708" cy="8298180"/>
          </a:xfrm>
          <a:prstGeom prst="rect">
            <a:avLst/>
          </a:prstGeom>
          <a:noFill/>
        </p:spPr>
      </p:pic>
      <p:pic>
        <p:nvPicPr>
          <p:cNvPr id="5" name="image7-2.png"/>
          <p:cNvPicPr/>
          <p:nvPr/>
        </p:nvPicPr>
        <p:blipFill>
          <a:blip r:embed="rId4"/>
          <a:stretch>
            <a:fillRect/>
          </a:stretch>
        </p:blipFill>
        <p:spPr>
          <a:xfrm rot="0">
            <a:off x="3840480" y="10003536"/>
            <a:ext cx="178308" cy="160020"/>
          </a:xfrm>
          <a:prstGeom prst="rect">
            <a:avLst/>
          </a:prstGeom>
          <a:noFill/>
        </p:spPr>
      </p:pic>
      <p:pic>
        <p:nvPicPr>
          <p:cNvPr id="6" name="image7-3.png"/>
          <p:cNvPicPr/>
          <p:nvPr/>
        </p:nvPicPr>
        <p:blipFill>
          <a:blip r:embed="rId5"/>
          <a:stretch>
            <a:fillRect/>
          </a:stretch>
        </p:blipFill>
        <p:spPr>
          <a:xfrm rot="0">
            <a:off x="3730752" y="10058400"/>
            <a:ext cx="105156" cy="68580"/>
          </a:xfrm>
          <a:prstGeom prst="rect">
            <a:avLst/>
          </a:prstGeom>
          <a:noFill/>
        </p:spPr>
      </p:pic>
      <p:pic>
        <p:nvPicPr>
          <p:cNvPr id="7" name="image7-4.png"/>
          <p:cNvPicPr/>
          <p:nvPr/>
        </p:nvPicPr>
        <p:blipFill>
          <a:blip r:embed="rId6"/>
          <a:stretch>
            <a:fillRect/>
          </a:stretch>
        </p:blipFill>
        <p:spPr>
          <a:xfrm rot="0">
            <a:off x="6071616" y="5852160"/>
            <a:ext cx="105156" cy="320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8_back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7557516" cy="10689336"/>
          </a:xfrm>
          <a:prstGeom prst="rect">
            <a:avLst/>
          </a:prstGeom>
        </p:spPr>
      </p:pic>
      <p:pic>
        <p:nvPicPr>
          <p:cNvPr id="4" name="image8-1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2194560" y="8247888"/>
            <a:ext cx="3470148" cy="324612"/>
          </a:xfrm>
          <a:prstGeom prst="rect">
            <a:avLst/>
          </a:prstGeom>
        </p:spPr>
      </p:pic>
      <p:pic>
        <p:nvPicPr>
          <p:cNvPr id="6" name="image8-2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2157984" y="2487168"/>
            <a:ext cx="3470148" cy="470916"/>
          </a:xfrm>
          <a:prstGeom prst="rect">
            <a:avLst/>
          </a:prstGeom>
        </p:spPr>
      </p:pic>
      <p:pic>
        <p:nvPicPr>
          <p:cNvPr id="8" name="image8-3.jpe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0">
            <a:off x="1133856" y="4608576"/>
            <a:ext cx="5628132" cy="68580"/>
          </a:xfrm>
          <a:prstGeom prst="rect">
            <a:avLst/>
          </a:prstGeom>
        </p:spPr>
      </p:pic>
      <p:pic>
        <p:nvPicPr>
          <p:cNvPr id="10" name="image8-1.png"/>
          <p:cNvPicPr/>
          <p:nvPr/>
        </p:nvPicPr>
        <p:blipFill>
          <a:blip r:embed="rId6"/>
          <a:stretch>
            <a:fillRect/>
          </a:stretch>
        </p:blipFill>
        <p:spPr>
          <a:xfrm rot="0">
            <a:off x="1133856" y="1078992"/>
            <a:ext cx="5591556" cy="1696212"/>
          </a:xfrm>
          <a:prstGeom prst="rect">
            <a:avLst/>
          </a:prstGeom>
          <a:noFill/>
        </p:spPr>
      </p:pic>
      <p:pic>
        <p:nvPicPr>
          <p:cNvPr id="11" name="image8-2.png"/>
          <p:cNvPicPr/>
          <p:nvPr/>
        </p:nvPicPr>
        <p:blipFill>
          <a:blip r:embed="rId7"/>
          <a:stretch>
            <a:fillRect/>
          </a:stretch>
        </p:blipFill>
        <p:spPr>
          <a:xfrm rot="0">
            <a:off x="1499616" y="8540496"/>
            <a:ext cx="4896612" cy="1549908"/>
          </a:xfrm>
          <a:prstGeom prst="rect">
            <a:avLst/>
          </a:prstGeom>
          <a:noFill/>
        </p:spPr>
      </p:pic>
      <p:pic>
        <p:nvPicPr>
          <p:cNvPr id="12" name="image8-3.png"/>
          <p:cNvPicPr/>
          <p:nvPr/>
        </p:nvPicPr>
        <p:blipFill>
          <a:blip r:embed="rId8"/>
          <a:stretch>
            <a:fillRect/>
          </a:stretch>
        </p:blipFill>
        <p:spPr>
          <a:xfrm rot="0">
            <a:off x="1133856" y="5321808"/>
            <a:ext cx="5628132" cy="2720340"/>
          </a:xfrm>
          <a:prstGeom prst="rect">
            <a:avLst/>
          </a:prstGeom>
          <a:noFill/>
        </p:spPr>
      </p:pic>
      <p:pic>
        <p:nvPicPr>
          <p:cNvPr id="13" name="image8-4.png"/>
          <p:cNvPicPr/>
          <p:nvPr/>
        </p:nvPicPr>
        <p:blipFill>
          <a:blip r:embed="rId9"/>
          <a:stretch>
            <a:fillRect/>
          </a:stretch>
        </p:blipFill>
        <p:spPr>
          <a:xfrm rot="0">
            <a:off x="2231136" y="8193024"/>
            <a:ext cx="3396996" cy="342900"/>
          </a:xfrm>
          <a:prstGeom prst="rect">
            <a:avLst/>
          </a:prstGeom>
          <a:noFill/>
        </p:spPr>
      </p:pic>
      <p:pic>
        <p:nvPicPr>
          <p:cNvPr id="14" name="image8-5.png"/>
          <p:cNvPicPr/>
          <p:nvPr/>
        </p:nvPicPr>
        <p:blipFill>
          <a:blip r:embed="rId10"/>
          <a:stretch>
            <a:fillRect/>
          </a:stretch>
        </p:blipFill>
        <p:spPr>
          <a:xfrm rot="0">
            <a:off x="1463040" y="2761488"/>
            <a:ext cx="4860036" cy="1385316"/>
          </a:xfrm>
          <a:prstGeom prst="rect">
            <a:avLst/>
          </a:prstGeom>
          <a:noFill/>
        </p:spPr>
      </p:pic>
      <p:pic>
        <p:nvPicPr>
          <p:cNvPr id="15" name="image8-6.png"/>
          <p:cNvPicPr/>
          <p:nvPr/>
        </p:nvPicPr>
        <p:blipFill>
          <a:blip r:embed="rId11"/>
          <a:stretch>
            <a:fillRect/>
          </a:stretch>
        </p:blipFill>
        <p:spPr>
          <a:xfrm rot="0">
            <a:off x="1133856" y="4462272"/>
            <a:ext cx="1092708" cy="160020"/>
          </a:xfrm>
          <a:prstGeom prst="rect">
            <a:avLst/>
          </a:prstGeom>
          <a:noFill/>
        </p:spPr>
      </p:pic>
      <p:pic>
        <p:nvPicPr>
          <p:cNvPr id="16" name="image8-7.png"/>
          <p:cNvPicPr/>
          <p:nvPr/>
        </p:nvPicPr>
        <p:blipFill>
          <a:blip r:embed="rId12"/>
          <a:stretch>
            <a:fillRect/>
          </a:stretch>
        </p:blipFill>
        <p:spPr>
          <a:xfrm rot="0">
            <a:off x="1133856" y="4828032"/>
            <a:ext cx="4311396" cy="1783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9_back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7557516" cy="10689336"/>
          </a:xfrm>
          <a:prstGeom prst="rect">
            <a:avLst/>
          </a:prstGeom>
        </p:spPr>
      </p:pic>
      <p:pic>
        <p:nvPicPr>
          <p:cNvPr id="4" name="image9-1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2121408" y="6601968"/>
            <a:ext cx="3470148" cy="342900"/>
          </a:xfrm>
          <a:prstGeom prst="rect">
            <a:avLst/>
          </a:prstGeom>
        </p:spPr>
      </p:pic>
      <p:pic>
        <p:nvPicPr>
          <p:cNvPr id="6" name="image9-2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1060704" y="1956816"/>
            <a:ext cx="5628132" cy="105156"/>
          </a:xfrm>
          <a:prstGeom prst="rect">
            <a:avLst/>
          </a:prstGeom>
        </p:spPr>
      </p:pic>
      <p:pic>
        <p:nvPicPr>
          <p:cNvPr id="8" name="image9-1.png"/>
          <p:cNvPicPr/>
          <p:nvPr/>
        </p:nvPicPr>
        <p:blipFill>
          <a:blip r:embed="rId5"/>
          <a:stretch>
            <a:fillRect/>
          </a:stretch>
        </p:blipFill>
        <p:spPr>
          <a:xfrm rot="0">
            <a:off x="1097280" y="2176272"/>
            <a:ext cx="2702052" cy="196596"/>
          </a:xfrm>
          <a:prstGeom prst="rect">
            <a:avLst/>
          </a:prstGeom>
          <a:noFill/>
        </p:spPr>
      </p:pic>
      <p:pic>
        <p:nvPicPr>
          <p:cNvPr id="9" name="image9-2.png"/>
          <p:cNvPicPr/>
          <p:nvPr/>
        </p:nvPicPr>
        <p:blipFill>
          <a:blip r:embed="rId6"/>
          <a:stretch>
            <a:fillRect/>
          </a:stretch>
        </p:blipFill>
        <p:spPr>
          <a:xfrm rot="0">
            <a:off x="1097280" y="1828800"/>
            <a:ext cx="1056132" cy="141732"/>
          </a:xfrm>
          <a:prstGeom prst="rect">
            <a:avLst/>
          </a:prstGeom>
          <a:noFill/>
        </p:spPr>
      </p:pic>
      <p:pic>
        <p:nvPicPr>
          <p:cNvPr id="10" name="image9-3.png"/>
          <p:cNvPicPr/>
          <p:nvPr/>
        </p:nvPicPr>
        <p:blipFill>
          <a:blip r:embed="rId7"/>
          <a:stretch>
            <a:fillRect/>
          </a:stretch>
        </p:blipFill>
        <p:spPr>
          <a:xfrm rot="0">
            <a:off x="1426464" y="1133856"/>
            <a:ext cx="1092708" cy="361188"/>
          </a:xfrm>
          <a:prstGeom prst="rect">
            <a:avLst/>
          </a:prstGeom>
          <a:noFill/>
        </p:spPr>
      </p:pic>
      <p:pic>
        <p:nvPicPr>
          <p:cNvPr id="11" name="image9-4.png"/>
          <p:cNvPicPr/>
          <p:nvPr/>
        </p:nvPicPr>
        <p:blipFill>
          <a:blip r:embed="rId8"/>
          <a:stretch>
            <a:fillRect/>
          </a:stretch>
        </p:blipFill>
        <p:spPr>
          <a:xfrm rot="0">
            <a:off x="1426464" y="6912864"/>
            <a:ext cx="4896612" cy="1879092"/>
          </a:xfrm>
          <a:prstGeom prst="rect">
            <a:avLst/>
          </a:prstGeom>
          <a:noFill/>
        </p:spPr>
      </p:pic>
      <p:pic>
        <p:nvPicPr>
          <p:cNvPr id="12" name="image9-5.png"/>
          <p:cNvPicPr/>
          <p:nvPr/>
        </p:nvPicPr>
        <p:blipFill>
          <a:blip r:embed="rId9"/>
          <a:stretch>
            <a:fillRect/>
          </a:stretch>
        </p:blipFill>
        <p:spPr>
          <a:xfrm rot="0">
            <a:off x="1097280" y="2688336"/>
            <a:ext cx="5591556" cy="4219956"/>
          </a:xfrm>
          <a:prstGeom prst="rect">
            <a:avLst/>
          </a:prstGeom>
          <a:noFill/>
        </p:spPr>
      </p:pic>
      <p:pic>
        <p:nvPicPr>
          <p:cNvPr id="13" name="image9-6.png"/>
          <p:cNvPicPr/>
          <p:nvPr/>
        </p:nvPicPr>
        <p:blipFill>
          <a:blip r:embed="rId10"/>
          <a:stretch>
            <a:fillRect/>
          </a:stretch>
        </p:blipFill>
        <p:spPr>
          <a:xfrm rot="0">
            <a:off x="3730752" y="10021824"/>
            <a:ext cx="288036" cy="141732"/>
          </a:xfrm>
          <a:prstGeom prst="rect">
            <a:avLst/>
          </a:prstGeom>
          <a:noFill/>
        </p:spPr>
      </p:pic>
      <p:pic>
        <p:nvPicPr>
          <p:cNvPr id="14" name="image9-7.png"/>
          <p:cNvPicPr/>
          <p:nvPr/>
        </p:nvPicPr>
        <p:blipFill>
          <a:blip r:embed="rId11"/>
          <a:stretch>
            <a:fillRect/>
          </a:stretch>
        </p:blipFill>
        <p:spPr>
          <a:xfrm rot="0">
            <a:off x="1426464" y="1152144"/>
            <a:ext cx="68580" cy="1417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22C-8</dc:creator>
  <cp:lastModifiedBy>22C-8</cp:lastModifiedBy>
  <cp:revision>1</cp:revision>
  <dcterms:created xsi:type="dcterms:W3CDTF">2025-01-08T06:59:53Z</dcterms:created>
  <dcterms:modified xsi:type="dcterms:W3CDTF">2025-01-08T06:59:53Z</dcterms:modified>
</cp:coreProperties>
</file>